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610" r:id="rId8"/>
    <p:sldId id="263" r:id="rId9"/>
    <p:sldId id="264" r:id="rId10"/>
    <p:sldId id="265" r:id="rId11"/>
    <p:sldId id="266" r:id="rId12"/>
    <p:sldId id="267" r:id="rId13"/>
    <p:sldId id="276" r:id="rId14"/>
    <p:sldId id="269" r:id="rId15"/>
    <p:sldId id="270" r:id="rId16"/>
    <p:sldId id="271" r:id="rId17"/>
    <p:sldId id="272" r:id="rId18"/>
    <p:sldId id="273" r:id="rId19"/>
    <p:sldId id="274" r:id="rId20"/>
    <p:sldId id="275" r:id="rId21"/>
  </p:sldIdLst>
  <p:sldSz cx="12192000" cy="6858000"/>
  <p:notesSz cx="6858000" cy="9144000"/>
  <p:embeddedFontLst>
    <p:embeddedFont>
      <p:font typeface="Arial Narrow" panose="020B0604020202020204" pitchFamily="34" charset="0"/>
      <p:regular r:id="rId23"/>
      <p:bold r:id="rId24"/>
      <p:italic r:id="rId25"/>
      <p:boldItalic r:id="rId26"/>
    </p:embeddedFont>
    <p:embeddedFont>
      <p:font typeface="Biome Light" panose="020B0303030204020804" pitchFamily="34" charset="0"/>
      <p:regular r:id="rId27"/>
      <p:italic r:id="rId28"/>
    </p:embeddedFont>
    <p:embeddedFont>
      <p:font typeface="Calibri" panose="020F0502020204030204" pitchFamily="34" charset="0"/>
      <p:regular r:id="rId29"/>
      <p:bold r:id="rId30"/>
      <p:italic r:id="rId31"/>
      <p:boldItalic r:id="rId32"/>
    </p:embeddedFont>
    <p:embeddedFont>
      <p:font typeface="Trebuchet MS" panose="020B070302020209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28">
          <p15:clr>
            <a:srgbClr val="A4A3A4"/>
          </p15:clr>
        </p15:guide>
        <p15:guide id="2" pos="3795"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gnagkyza6QvdAdnyomVdZnxKdt/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534CE7-8900-4BAE-8191-8A6BDF096B78}" v="2" dt="2025-01-16T00:38:54.271"/>
  </p1510:revLst>
</p1510:revInfo>
</file>

<file path=ppt/tableStyles.xml><?xml version="1.0" encoding="utf-8"?>
<a:tblStyleLst xmlns:a="http://schemas.openxmlformats.org/drawingml/2006/main" def="{FFB36726-4BE8-42D5-ACD7-7A59BB974400}">
  <a:tblStyle styleId="{FFB36726-4BE8-42D5-ACD7-7A59BB974400}"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16"/>
    <p:restoredTop sz="94648"/>
  </p:normalViewPr>
  <p:slideViewPr>
    <p:cSldViewPr snapToGrid="0">
      <p:cViewPr>
        <p:scale>
          <a:sx n="27" d="100"/>
          <a:sy n="27" d="100"/>
        </p:scale>
        <p:origin x="496" y="2024"/>
      </p:cViewPr>
      <p:guideLst>
        <p:guide orient="horz" pos="2228"/>
        <p:guide pos="3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2.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B56517-0A0D-4E46-BCD8-B7D25F88F707}" type="doc">
      <dgm:prSet loTypeId="urn:microsoft.com/office/officeart/2005/8/layout/orgChart1" loCatId="hierarchy" qsTypeId="urn:microsoft.com/office/officeart/2005/8/quickstyle/simple2" qsCatId="simple" csTypeId="urn:microsoft.com/office/officeart/2005/8/colors/accent1_2" csCatId="accent1" phldr="1"/>
      <dgm:spPr/>
      <dgm:t>
        <a:bodyPr/>
        <a:lstStyle/>
        <a:p>
          <a:endParaRPr lang="es-ES"/>
        </a:p>
      </dgm:t>
    </dgm:pt>
    <dgm:pt modelId="{7A295605-848E-4537-8994-517756196214}">
      <dgm:prSet phldrT="[Texto]"/>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S" dirty="0"/>
        </a:p>
        <a:p>
          <a:endParaRPr lang="es-ES" dirty="0"/>
        </a:p>
        <a:p>
          <a:r>
            <a:rPr lang="es-ES" dirty="0" err="1"/>
            <a:t>Supply</a:t>
          </a:r>
          <a:r>
            <a:rPr lang="es-ES" dirty="0"/>
            <a:t> </a:t>
          </a:r>
          <a:r>
            <a:rPr lang="es-ES" dirty="0" err="1"/>
            <a:t>Chain</a:t>
          </a:r>
          <a:endParaRPr lang="es-ES" dirty="0"/>
        </a:p>
      </dgm:t>
    </dgm:pt>
    <dgm:pt modelId="{30A16C3F-60BA-4549-B697-85FAF5ABE7CD}" type="parTrans" cxnId="{677C05AC-0C49-4A7E-98C8-9CFFBE10F7DF}">
      <dgm:prSet/>
      <dgm:spPr/>
      <dgm:t>
        <a:bodyPr/>
        <a:lstStyle/>
        <a:p>
          <a:endParaRPr lang="es-ES"/>
        </a:p>
      </dgm:t>
    </dgm:pt>
    <dgm:pt modelId="{6495500E-12E3-45B1-B8A1-13FDEE94AEA6}" type="sibTrans" cxnId="{677C05AC-0C49-4A7E-98C8-9CFFBE10F7DF}">
      <dgm:prSet/>
      <dgm:spPr/>
      <dgm:t>
        <a:bodyPr/>
        <a:lstStyle/>
        <a:p>
          <a:endParaRPr lang="es-ES"/>
        </a:p>
      </dgm:t>
    </dgm:pt>
    <dgm:pt modelId="{1505001C-3DAA-4952-A76D-8F6827BB9605}">
      <dgm:prSet phldrT="[Texto]"/>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S" dirty="0"/>
        </a:p>
        <a:p>
          <a:endParaRPr lang="es-ES" dirty="0"/>
        </a:p>
        <a:p>
          <a:r>
            <a:rPr lang="es-ES" dirty="0" err="1"/>
            <a:t>Sustainability</a:t>
          </a:r>
          <a:endParaRPr lang="es-ES" dirty="0"/>
        </a:p>
      </dgm:t>
    </dgm:pt>
    <dgm:pt modelId="{BDB4D2F6-588B-4097-9CB6-E79EFAB55626}" type="parTrans" cxnId="{BD22B5EF-8D18-40CB-9723-2165D1F3873B}">
      <dgm:prSet/>
      <dgm:spPr/>
      <dgm:t>
        <a:bodyPr/>
        <a:lstStyle/>
        <a:p>
          <a:endParaRPr lang="es-ES"/>
        </a:p>
      </dgm:t>
    </dgm:pt>
    <dgm:pt modelId="{0E2F5821-994F-411C-A813-3CBD9EA12F51}" type="sibTrans" cxnId="{BD22B5EF-8D18-40CB-9723-2165D1F3873B}">
      <dgm:prSet/>
      <dgm:spPr/>
      <dgm:t>
        <a:bodyPr/>
        <a:lstStyle/>
        <a:p>
          <a:endParaRPr lang="es-ES"/>
        </a:p>
      </dgm:t>
    </dgm:pt>
    <dgm:pt modelId="{C3FB9A2C-CF4D-4F5D-BB58-A78764BE0C8F}">
      <dgm:prSet phldrT="[Texto]"/>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S" dirty="0"/>
        </a:p>
        <a:p>
          <a:endParaRPr lang="es-ES" dirty="0"/>
        </a:p>
        <a:p>
          <a:r>
            <a:rPr lang="es-ES" dirty="0" err="1"/>
            <a:t>Commercial</a:t>
          </a:r>
          <a:endParaRPr lang="es-ES" dirty="0"/>
        </a:p>
      </dgm:t>
    </dgm:pt>
    <dgm:pt modelId="{3685F6D8-2273-4CFD-AA63-D0414CECC35D}" type="parTrans" cxnId="{3D39940E-3F87-4BAE-85AA-21F0157ECA6D}">
      <dgm:prSet/>
      <dgm:spPr/>
      <dgm:t>
        <a:bodyPr/>
        <a:lstStyle/>
        <a:p>
          <a:endParaRPr lang="es-ES"/>
        </a:p>
      </dgm:t>
    </dgm:pt>
    <dgm:pt modelId="{7CEC5133-FC79-4CBB-A875-2846AD9263DA}" type="sibTrans" cxnId="{3D39940E-3F87-4BAE-85AA-21F0157ECA6D}">
      <dgm:prSet/>
      <dgm:spPr/>
      <dgm:t>
        <a:bodyPr/>
        <a:lstStyle/>
        <a:p>
          <a:endParaRPr lang="es-ES"/>
        </a:p>
      </dgm:t>
    </dgm:pt>
    <dgm:pt modelId="{7E2180CD-509B-4DBB-A28D-79BAB97364BB}">
      <dgm:prSet phldrT="[Texto]" custT="1"/>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flat" cmpd="sng" algn="ctr">
          <a:solidFill>
            <a:prstClr val="white">
              <a:hueOff val="0"/>
              <a:satOff val="0"/>
              <a:lumOff val="0"/>
              <a:alphaOff val="0"/>
            </a:prstClr>
          </a:solidFill>
          <a:prstDash val="solid"/>
          <a:miter lim="800000"/>
        </a:ln>
        <a:effectLst/>
      </dgm:spPr>
      <dgm:t>
        <a:bodyPr spcFirstLastPara="0" vert="horz" wrap="square" lIns="6350" tIns="6350" rIns="6350" bIns="6350" numCol="1" spcCol="1270" anchor="ctr" anchorCtr="0"/>
        <a:lstStyle/>
        <a:p>
          <a:pPr marL="0" lvl="0" algn="ctr" defTabSz="444500">
            <a:lnSpc>
              <a:spcPct val="90000"/>
            </a:lnSpc>
            <a:spcBef>
              <a:spcPct val="0"/>
            </a:spcBef>
            <a:spcAft>
              <a:spcPct val="35000"/>
            </a:spcAft>
            <a:buNone/>
          </a:pPr>
          <a:endParaRPr lang="es-ES" sz="1000" kern="1200" dirty="0">
            <a:solidFill>
              <a:prstClr val="white"/>
            </a:solidFill>
            <a:latin typeface="Calibri" panose="020F0502020204030204"/>
            <a:ea typeface="+mn-ea"/>
            <a:cs typeface="+mn-cs"/>
          </a:endParaRPr>
        </a:p>
        <a:p>
          <a:pPr marL="0" lvl="0" algn="ctr" defTabSz="444500">
            <a:lnSpc>
              <a:spcPct val="90000"/>
            </a:lnSpc>
            <a:spcBef>
              <a:spcPct val="0"/>
            </a:spcBef>
            <a:spcAft>
              <a:spcPct val="35000"/>
            </a:spcAft>
            <a:buNone/>
          </a:pPr>
          <a:endParaRPr lang="es-ES" sz="1000" kern="1200" dirty="0">
            <a:solidFill>
              <a:prstClr val="white"/>
            </a:solidFill>
            <a:latin typeface="Calibri" panose="020F0502020204030204"/>
            <a:ea typeface="+mn-ea"/>
            <a:cs typeface="+mn-cs"/>
          </a:endParaRPr>
        </a:p>
        <a:p>
          <a:pPr marL="0" lvl="0" algn="ctr" defTabSz="444500">
            <a:lnSpc>
              <a:spcPct val="90000"/>
            </a:lnSpc>
            <a:spcBef>
              <a:spcPct val="0"/>
            </a:spcBef>
            <a:spcAft>
              <a:spcPct val="35000"/>
            </a:spcAft>
            <a:buNone/>
          </a:pPr>
          <a:r>
            <a:rPr lang="es-ES" sz="1000" kern="1200" dirty="0">
              <a:solidFill>
                <a:prstClr val="white"/>
              </a:solidFill>
              <a:latin typeface="Calibri" panose="020F0502020204030204"/>
              <a:ea typeface="+mn-ea"/>
              <a:cs typeface="+mn-cs"/>
            </a:rPr>
            <a:t>Human </a:t>
          </a:r>
          <a:r>
            <a:rPr lang="es-ES" sz="1000" kern="1200" dirty="0" err="1">
              <a:solidFill>
                <a:prstClr val="white"/>
              </a:solidFill>
              <a:latin typeface="Calibri" panose="020F0502020204030204"/>
              <a:ea typeface="+mn-ea"/>
              <a:cs typeface="+mn-cs"/>
            </a:rPr>
            <a:t>Development</a:t>
          </a:r>
          <a:endParaRPr lang="es-ES" sz="1000" kern="1200" dirty="0">
            <a:solidFill>
              <a:prstClr val="white"/>
            </a:solidFill>
            <a:latin typeface="Calibri" panose="020F0502020204030204"/>
            <a:ea typeface="+mn-ea"/>
            <a:cs typeface="+mn-cs"/>
          </a:endParaRPr>
        </a:p>
      </dgm:t>
    </dgm:pt>
    <dgm:pt modelId="{B8BE6D53-6FC5-48FD-A7D0-44F248CA1FB0}" type="parTrans" cxnId="{4B3D8649-8339-432A-B57F-7908DDD4ABF2}">
      <dgm:prSet/>
      <dgm:spPr/>
      <dgm:t>
        <a:bodyPr/>
        <a:lstStyle/>
        <a:p>
          <a:endParaRPr lang="es-ES"/>
        </a:p>
      </dgm:t>
    </dgm:pt>
    <dgm:pt modelId="{97A9874C-AB1B-4020-AF7A-B61C4F85B22E}" type="sibTrans" cxnId="{4B3D8649-8339-432A-B57F-7908DDD4ABF2}">
      <dgm:prSet/>
      <dgm:spPr/>
      <dgm:t>
        <a:bodyPr/>
        <a:lstStyle/>
        <a:p>
          <a:endParaRPr lang="es-ES"/>
        </a:p>
      </dgm:t>
    </dgm:pt>
    <dgm:pt modelId="{E4A1F8C7-B674-41A8-B8F9-40BCFC06FEC1}">
      <dgm:prSet phldrT="[Texto]"/>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S" dirty="0"/>
        </a:p>
        <a:p>
          <a:endParaRPr lang="es-ES" dirty="0"/>
        </a:p>
        <a:p>
          <a:r>
            <a:rPr lang="es-ES" dirty="0"/>
            <a:t>Training</a:t>
          </a:r>
        </a:p>
      </dgm:t>
    </dgm:pt>
    <dgm:pt modelId="{99D89D62-2537-4CCC-B1CA-A279FE21130E}" type="parTrans" cxnId="{41B12C92-1829-46EC-B080-FC3DFC682F86}">
      <dgm:prSet/>
      <dgm:spPr/>
      <dgm:t>
        <a:bodyPr/>
        <a:lstStyle/>
        <a:p>
          <a:endParaRPr lang="es-ES"/>
        </a:p>
      </dgm:t>
    </dgm:pt>
    <dgm:pt modelId="{9A781FC1-5DD4-4ADD-BD6D-829B7754BC77}" type="sibTrans" cxnId="{41B12C92-1829-46EC-B080-FC3DFC682F86}">
      <dgm:prSet/>
      <dgm:spPr/>
      <dgm:t>
        <a:bodyPr/>
        <a:lstStyle/>
        <a:p>
          <a:endParaRPr lang="es-ES"/>
        </a:p>
      </dgm:t>
    </dgm:pt>
    <dgm:pt modelId="{54ABDED2-263C-4E49-9D02-E46EA3F05D8F}">
      <dgm:prSet phldrT="[Texto]"/>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S" dirty="0"/>
        </a:p>
        <a:p>
          <a:endParaRPr lang="es-ES" dirty="0"/>
        </a:p>
        <a:p>
          <a:r>
            <a:rPr lang="es-ES" dirty="0" err="1"/>
            <a:t>Supplier</a:t>
          </a:r>
          <a:r>
            <a:rPr lang="es-ES" dirty="0"/>
            <a:t> </a:t>
          </a:r>
          <a:r>
            <a:rPr lang="es-ES" dirty="0" err="1"/>
            <a:t>Development</a:t>
          </a:r>
          <a:endParaRPr lang="es-ES" dirty="0"/>
        </a:p>
      </dgm:t>
    </dgm:pt>
    <dgm:pt modelId="{5B293E53-04BC-4B74-B070-09E494CEF72D}" type="parTrans" cxnId="{AC17AA34-A65B-4C71-8737-AD2B2A6C0A08}">
      <dgm:prSet/>
      <dgm:spPr/>
      <dgm:t>
        <a:bodyPr/>
        <a:lstStyle/>
        <a:p>
          <a:endParaRPr lang="es-ES"/>
        </a:p>
      </dgm:t>
    </dgm:pt>
    <dgm:pt modelId="{A07DABC4-9895-4A7B-BD55-E6890ACCE124}" type="sibTrans" cxnId="{AC17AA34-A65B-4C71-8737-AD2B2A6C0A08}">
      <dgm:prSet/>
      <dgm:spPr/>
      <dgm:t>
        <a:bodyPr/>
        <a:lstStyle/>
        <a:p>
          <a:endParaRPr lang="es-ES"/>
        </a:p>
      </dgm:t>
    </dgm:pt>
    <dgm:pt modelId="{FDBA9D02-4789-43FC-88BD-3F60A095F719}">
      <dgm:prSet phldrT="[Texto]"/>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S" dirty="0"/>
        </a:p>
        <a:p>
          <a:endParaRPr lang="es-ES" dirty="0"/>
        </a:p>
        <a:p>
          <a:r>
            <a:rPr lang="es-ES" dirty="0"/>
            <a:t>Labor</a:t>
          </a:r>
        </a:p>
      </dgm:t>
    </dgm:pt>
    <dgm:pt modelId="{AE1FFC83-4CCF-462E-BED9-634C87BFDD13}" type="parTrans" cxnId="{FA441647-33E4-4C25-B1D0-17B6D82E28C5}">
      <dgm:prSet/>
      <dgm:spPr/>
      <dgm:t>
        <a:bodyPr/>
        <a:lstStyle/>
        <a:p>
          <a:endParaRPr lang="es-ES"/>
        </a:p>
      </dgm:t>
    </dgm:pt>
    <dgm:pt modelId="{01E358B8-59A8-4A07-8E45-7B13CA22E68B}" type="sibTrans" cxnId="{FA441647-33E4-4C25-B1D0-17B6D82E28C5}">
      <dgm:prSet/>
      <dgm:spPr/>
      <dgm:t>
        <a:bodyPr/>
        <a:lstStyle/>
        <a:p>
          <a:endParaRPr lang="es-ES"/>
        </a:p>
      </dgm:t>
    </dgm:pt>
    <dgm:pt modelId="{47EE4734-0C27-4849-BD46-3A1A89DBC9D1}">
      <dgm:prSet phldrT="[Texto]"/>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S" dirty="0"/>
        </a:p>
        <a:p>
          <a:endParaRPr lang="es-ES" dirty="0"/>
        </a:p>
        <a:p>
          <a:r>
            <a:rPr lang="es-ES" dirty="0" err="1"/>
            <a:t>Quality</a:t>
          </a:r>
          <a:endParaRPr lang="es-ES" dirty="0"/>
        </a:p>
      </dgm:t>
    </dgm:pt>
    <dgm:pt modelId="{752BC8FF-59B7-412E-9BD1-41C4950BBD8A}" type="parTrans" cxnId="{B72503BD-3A65-4A28-88BF-04AFAA06D745}">
      <dgm:prSet/>
      <dgm:spPr/>
      <dgm:t>
        <a:bodyPr/>
        <a:lstStyle/>
        <a:p>
          <a:endParaRPr lang="es-ES"/>
        </a:p>
      </dgm:t>
    </dgm:pt>
    <dgm:pt modelId="{92951C69-DD37-4D42-A498-62862755377C}" type="sibTrans" cxnId="{B72503BD-3A65-4A28-88BF-04AFAA06D745}">
      <dgm:prSet/>
      <dgm:spPr/>
      <dgm:t>
        <a:bodyPr/>
        <a:lstStyle/>
        <a:p>
          <a:endParaRPr lang="es-ES"/>
        </a:p>
      </dgm:t>
    </dgm:pt>
    <dgm:pt modelId="{F0C219FE-8E59-4DFE-AB9E-CAD610A96DA7}">
      <dgm:prSet phldrT="[Texto]"/>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S" dirty="0"/>
        </a:p>
        <a:p>
          <a:endParaRPr lang="es-ES" dirty="0"/>
        </a:p>
        <a:p>
          <a:r>
            <a:rPr lang="es-ES" dirty="0" err="1"/>
            <a:t>Finance</a:t>
          </a:r>
          <a:endParaRPr lang="es-ES" dirty="0"/>
        </a:p>
      </dgm:t>
    </dgm:pt>
    <dgm:pt modelId="{15BC9F17-0D09-403F-8BEA-916254DD7BB8}" type="parTrans" cxnId="{DCABCA1A-9FC5-41BE-941B-69A077776B62}">
      <dgm:prSet/>
      <dgm:spPr/>
      <dgm:t>
        <a:bodyPr/>
        <a:lstStyle/>
        <a:p>
          <a:endParaRPr lang="es-ES"/>
        </a:p>
      </dgm:t>
    </dgm:pt>
    <dgm:pt modelId="{81354A92-6A71-49B3-B6E3-DA17A6B6A9A7}" type="sibTrans" cxnId="{DCABCA1A-9FC5-41BE-941B-69A077776B62}">
      <dgm:prSet/>
      <dgm:spPr/>
      <dgm:t>
        <a:bodyPr/>
        <a:lstStyle/>
        <a:p>
          <a:endParaRPr lang="es-ES"/>
        </a:p>
      </dgm:t>
    </dgm:pt>
    <dgm:pt modelId="{915BCBA1-CE86-47A3-824D-CB5696530A07}">
      <dgm:prSet phldrT="[Texto]"/>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S" dirty="0"/>
        </a:p>
        <a:p>
          <a:endParaRPr lang="es-ES" dirty="0"/>
        </a:p>
        <a:p>
          <a:r>
            <a:rPr lang="es-ES" dirty="0" err="1"/>
            <a:t>Innovation</a:t>
          </a:r>
          <a:endParaRPr lang="es-ES" dirty="0"/>
        </a:p>
      </dgm:t>
    </dgm:pt>
    <dgm:pt modelId="{D72A49E8-CEB2-4EAC-BFD8-A4DCB4532EFF}" type="parTrans" cxnId="{1D535A68-B72E-4D67-8683-0C563BE2E795}">
      <dgm:prSet/>
      <dgm:spPr/>
      <dgm:t>
        <a:bodyPr/>
        <a:lstStyle/>
        <a:p>
          <a:endParaRPr lang="es-ES"/>
        </a:p>
      </dgm:t>
    </dgm:pt>
    <dgm:pt modelId="{053F8793-2144-4BB6-B00B-EA8D36C7F728}" type="sibTrans" cxnId="{1D535A68-B72E-4D67-8683-0C563BE2E795}">
      <dgm:prSet/>
      <dgm:spPr/>
      <dgm:t>
        <a:bodyPr/>
        <a:lstStyle/>
        <a:p>
          <a:endParaRPr lang="es-ES"/>
        </a:p>
      </dgm:t>
    </dgm:pt>
    <dgm:pt modelId="{F94F0122-EE6A-49D7-9EBE-D924385BC079}">
      <dgm:prSet phldrT="[Texto]"/>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S" dirty="0"/>
        </a:p>
        <a:p>
          <a:endParaRPr lang="es-ES" dirty="0"/>
        </a:p>
        <a:p>
          <a:r>
            <a:rPr lang="es-ES" dirty="0" err="1"/>
            <a:t>Operations</a:t>
          </a:r>
          <a:endParaRPr lang="es-ES" dirty="0"/>
        </a:p>
      </dgm:t>
    </dgm:pt>
    <dgm:pt modelId="{C077C343-5AB2-4311-B73C-DA52D6C3D805}" type="parTrans" cxnId="{D10E9EF7-8618-46D4-A793-726DBBECCB9F}">
      <dgm:prSet/>
      <dgm:spPr/>
      <dgm:t>
        <a:bodyPr/>
        <a:lstStyle/>
        <a:p>
          <a:endParaRPr lang="es-ES"/>
        </a:p>
      </dgm:t>
    </dgm:pt>
    <dgm:pt modelId="{2B42E2AC-0BC2-43CF-A1A4-5743CDA53218}" type="sibTrans" cxnId="{D10E9EF7-8618-46D4-A793-726DBBECCB9F}">
      <dgm:prSet/>
      <dgm:spPr/>
      <dgm:t>
        <a:bodyPr/>
        <a:lstStyle/>
        <a:p>
          <a:endParaRPr lang="es-ES"/>
        </a:p>
      </dgm:t>
    </dgm:pt>
    <dgm:pt modelId="{4E507897-B4AD-4B27-A3A3-0B510ECFFAAC}">
      <dgm:prSet phldrT="[Texto]"/>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S" dirty="0"/>
        </a:p>
        <a:p>
          <a:endParaRPr lang="es-ES" dirty="0"/>
        </a:p>
        <a:p>
          <a:r>
            <a:rPr lang="es-ES" dirty="0"/>
            <a:t>Energy</a:t>
          </a:r>
        </a:p>
      </dgm:t>
    </dgm:pt>
    <dgm:pt modelId="{1F5DEFBC-22E2-461F-9130-96223396B0C8}" type="parTrans" cxnId="{C17AE4A4-6E5C-4CD2-9957-82CDB5458A1A}">
      <dgm:prSet/>
      <dgm:spPr/>
      <dgm:t>
        <a:bodyPr/>
        <a:lstStyle/>
        <a:p>
          <a:endParaRPr lang="es-ES"/>
        </a:p>
      </dgm:t>
    </dgm:pt>
    <dgm:pt modelId="{5502DA55-B97D-4854-9D76-F08B2D672D9A}" type="sibTrans" cxnId="{C17AE4A4-6E5C-4CD2-9957-82CDB5458A1A}">
      <dgm:prSet/>
      <dgm:spPr/>
      <dgm:t>
        <a:bodyPr/>
        <a:lstStyle/>
        <a:p>
          <a:endParaRPr lang="es-ES"/>
        </a:p>
      </dgm:t>
    </dgm:pt>
    <dgm:pt modelId="{DC67D457-91D2-4CEB-BEC9-FA69E852C284}">
      <dgm:prSet phldrT="[Texto]"/>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S" dirty="0"/>
        </a:p>
        <a:p>
          <a:endParaRPr lang="es-ES" dirty="0"/>
        </a:p>
        <a:p>
          <a:r>
            <a:rPr lang="es-ES" dirty="0" err="1"/>
            <a:t>Tier</a:t>
          </a:r>
          <a:r>
            <a:rPr lang="es-ES" dirty="0"/>
            <a:t> 2</a:t>
          </a:r>
        </a:p>
      </dgm:t>
    </dgm:pt>
    <dgm:pt modelId="{80B4E12F-1CE3-4AD0-A564-17D4750C4C7F}" type="parTrans" cxnId="{D8267800-9AEF-44D3-96DF-29729B06A85C}">
      <dgm:prSet/>
      <dgm:spPr/>
      <dgm:t>
        <a:bodyPr/>
        <a:lstStyle/>
        <a:p>
          <a:endParaRPr lang="es-ES"/>
        </a:p>
      </dgm:t>
    </dgm:pt>
    <dgm:pt modelId="{8A5A8AEC-CE72-4CD1-92CC-E0D643EBF477}" type="sibTrans" cxnId="{D8267800-9AEF-44D3-96DF-29729B06A85C}">
      <dgm:prSet/>
      <dgm:spPr/>
      <dgm:t>
        <a:bodyPr/>
        <a:lstStyle/>
        <a:p>
          <a:endParaRPr lang="es-ES"/>
        </a:p>
      </dgm:t>
    </dgm:pt>
    <dgm:pt modelId="{282343FD-77CD-4048-9316-97CC988EB58F}">
      <dgm:prSet phldrT="[Texto]" custT="1"/>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r>
            <a:rPr lang="es-ES" sz="1800" dirty="0"/>
            <a:t>BOARD</a:t>
          </a:r>
        </a:p>
      </dgm:t>
    </dgm:pt>
    <dgm:pt modelId="{DE23B768-B47F-491A-BDA0-E901803531E5}" type="sibTrans" cxnId="{F0296C06-40E0-4128-B91F-F503F2604BE6}">
      <dgm:prSet/>
      <dgm:spPr/>
      <dgm:t>
        <a:bodyPr/>
        <a:lstStyle/>
        <a:p>
          <a:endParaRPr lang="es-ES"/>
        </a:p>
      </dgm:t>
    </dgm:pt>
    <dgm:pt modelId="{A5B32B33-95F2-4A57-A6EC-A8DE6FDED4AF}" type="parTrans" cxnId="{F0296C06-40E0-4128-B91F-F503F2604BE6}">
      <dgm:prSet/>
      <dgm:spPr/>
      <dgm:t>
        <a:bodyPr/>
        <a:lstStyle/>
        <a:p>
          <a:endParaRPr lang="es-ES"/>
        </a:p>
      </dgm:t>
    </dgm:pt>
    <dgm:pt modelId="{5A494A63-2E4F-4A8F-A9A3-CF045308BFE8}">
      <dgm:prSet phldrT="[Texto]" custT="1"/>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flat" cmpd="sng" algn="ctr">
          <a:solidFill>
            <a:prstClr val="white">
              <a:hueOff val="0"/>
              <a:satOff val="0"/>
              <a:lumOff val="0"/>
              <a:alphaOff val="0"/>
            </a:prstClr>
          </a:solidFill>
          <a:prstDash val="solid"/>
          <a:miter lim="800000"/>
        </a:ln>
        <a:effectLst/>
      </dgm:spPr>
      <dgm:t>
        <a:bodyPr spcFirstLastPara="0" vert="horz" wrap="square" lIns="6350" tIns="6350" rIns="6350" bIns="6350" numCol="1" spcCol="1270" anchor="ctr" anchorCtr="0"/>
        <a:lstStyle/>
        <a:p>
          <a:pPr marL="0" lvl="0" algn="ctr" defTabSz="444500">
            <a:lnSpc>
              <a:spcPct val="90000"/>
            </a:lnSpc>
            <a:spcBef>
              <a:spcPct val="0"/>
            </a:spcBef>
            <a:spcAft>
              <a:spcPct val="35000"/>
            </a:spcAft>
            <a:buNone/>
          </a:pPr>
          <a:endParaRPr lang="es-ES" sz="1000" kern="1200" dirty="0">
            <a:solidFill>
              <a:prstClr val="white"/>
            </a:solidFill>
            <a:latin typeface="Calibri" panose="020F0502020204030204"/>
            <a:ea typeface="+mn-ea"/>
            <a:cs typeface="+mn-cs"/>
          </a:endParaRPr>
        </a:p>
        <a:p>
          <a:pPr marL="0" lvl="0" algn="ctr" defTabSz="444500">
            <a:lnSpc>
              <a:spcPct val="90000"/>
            </a:lnSpc>
            <a:spcBef>
              <a:spcPct val="0"/>
            </a:spcBef>
            <a:spcAft>
              <a:spcPct val="35000"/>
            </a:spcAft>
            <a:buNone/>
          </a:pPr>
          <a:endParaRPr lang="es-ES" sz="1000" kern="1200" dirty="0">
            <a:solidFill>
              <a:prstClr val="white"/>
            </a:solidFill>
            <a:latin typeface="Calibri" panose="020F0502020204030204"/>
            <a:ea typeface="+mn-ea"/>
            <a:cs typeface="+mn-cs"/>
          </a:endParaRPr>
        </a:p>
        <a:p>
          <a:pPr marL="0" lvl="0" algn="ctr" defTabSz="444500">
            <a:lnSpc>
              <a:spcPct val="90000"/>
            </a:lnSpc>
            <a:spcBef>
              <a:spcPct val="0"/>
            </a:spcBef>
            <a:spcAft>
              <a:spcPct val="35000"/>
            </a:spcAft>
            <a:buNone/>
          </a:pPr>
          <a:r>
            <a:rPr lang="es-ES" sz="1000" kern="1200" dirty="0" err="1">
              <a:solidFill>
                <a:prstClr val="white"/>
              </a:solidFill>
              <a:latin typeface="Calibri" panose="020F0502020204030204"/>
              <a:ea typeface="+mn-ea"/>
              <a:cs typeface="+mn-cs"/>
            </a:rPr>
            <a:t>Foreign</a:t>
          </a:r>
          <a:r>
            <a:rPr lang="es-ES" sz="1000" kern="1200" dirty="0">
              <a:solidFill>
                <a:prstClr val="white"/>
              </a:solidFill>
              <a:latin typeface="Calibri" panose="020F0502020204030204"/>
              <a:ea typeface="+mn-ea"/>
              <a:cs typeface="+mn-cs"/>
            </a:rPr>
            <a:t> </a:t>
          </a:r>
          <a:r>
            <a:rPr lang="es-ES" sz="1000" kern="1200" dirty="0" err="1">
              <a:solidFill>
                <a:prstClr val="white"/>
              </a:solidFill>
              <a:latin typeface="Calibri" panose="020F0502020204030204"/>
              <a:ea typeface="+mn-ea"/>
              <a:cs typeface="+mn-cs"/>
            </a:rPr>
            <a:t>Trade</a:t>
          </a:r>
          <a:endParaRPr lang="es-ES" sz="1000" kern="1200" dirty="0">
            <a:solidFill>
              <a:prstClr val="white"/>
            </a:solidFill>
            <a:latin typeface="Calibri" panose="020F0502020204030204"/>
            <a:ea typeface="+mn-ea"/>
            <a:cs typeface="+mn-cs"/>
          </a:endParaRPr>
        </a:p>
      </dgm:t>
    </dgm:pt>
    <dgm:pt modelId="{18FEC7AD-FAC2-4E99-AFCD-1A5A07FEF7F8}" type="sibTrans" cxnId="{566E829D-A8D8-4BDE-A26E-25C38B791A23}">
      <dgm:prSet/>
      <dgm:spPr/>
      <dgm:t>
        <a:bodyPr/>
        <a:lstStyle/>
        <a:p>
          <a:endParaRPr lang="es-ES"/>
        </a:p>
      </dgm:t>
    </dgm:pt>
    <dgm:pt modelId="{A698C1FF-B9F4-4249-9A0D-9F7FDB0BDC9E}" type="parTrans" cxnId="{566E829D-A8D8-4BDE-A26E-25C38B791A23}">
      <dgm:prSet/>
      <dgm:spPr/>
      <dgm:t>
        <a:bodyPr/>
        <a:lstStyle/>
        <a:p>
          <a:endParaRPr lang="es-ES"/>
        </a:p>
      </dgm:t>
    </dgm:pt>
    <dgm:pt modelId="{C2746AEB-2AEC-4463-BCD3-9ACEDA0A8613}">
      <dgm:prSet phldrT="[Texto]"/>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S" dirty="0"/>
        </a:p>
        <a:p>
          <a:endParaRPr lang="es-ES" dirty="0"/>
        </a:p>
        <a:p>
          <a:r>
            <a:rPr lang="es-ES" dirty="0"/>
            <a:t>Industrial Safety</a:t>
          </a:r>
        </a:p>
      </dgm:t>
    </dgm:pt>
    <dgm:pt modelId="{062E8E55-14D4-403B-A515-300924DDD2F1}" type="parTrans" cxnId="{61B68FA5-417B-4397-A924-AAC07193DA05}">
      <dgm:prSet/>
      <dgm:spPr/>
      <dgm:t>
        <a:bodyPr/>
        <a:lstStyle/>
        <a:p>
          <a:endParaRPr lang="es-MX"/>
        </a:p>
      </dgm:t>
    </dgm:pt>
    <dgm:pt modelId="{FE7DF37B-0A15-49FF-A69E-B4793BAB00F5}" type="sibTrans" cxnId="{61B68FA5-417B-4397-A924-AAC07193DA05}">
      <dgm:prSet/>
      <dgm:spPr/>
      <dgm:t>
        <a:bodyPr/>
        <a:lstStyle/>
        <a:p>
          <a:endParaRPr lang="es-MX"/>
        </a:p>
      </dgm:t>
    </dgm:pt>
    <dgm:pt modelId="{13845F97-D7A6-4491-9458-A72D7DD2E848}">
      <dgm:prSet phldrT="[Texto]"/>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S" dirty="0"/>
        </a:p>
        <a:p>
          <a:endParaRPr lang="es-ES" dirty="0"/>
        </a:p>
        <a:p>
          <a:r>
            <a:rPr lang="es-ES" dirty="0" err="1"/>
            <a:t>Maintenance</a:t>
          </a:r>
          <a:endParaRPr lang="es-ES" dirty="0"/>
        </a:p>
      </dgm:t>
    </dgm:pt>
    <dgm:pt modelId="{2A41A64F-03E2-4C18-86C2-30D2C044AA56}" type="parTrans" cxnId="{C4AF5B4B-6944-45D4-8E01-A381B05F6B0A}">
      <dgm:prSet/>
      <dgm:spPr/>
      <dgm:t>
        <a:bodyPr/>
        <a:lstStyle/>
        <a:p>
          <a:endParaRPr lang="es-MX"/>
        </a:p>
      </dgm:t>
    </dgm:pt>
    <dgm:pt modelId="{5B2FFA98-4398-43E0-8318-CA7220ED1B41}" type="sibTrans" cxnId="{C4AF5B4B-6944-45D4-8E01-A381B05F6B0A}">
      <dgm:prSet/>
      <dgm:spPr/>
      <dgm:t>
        <a:bodyPr/>
        <a:lstStyle/>
        <a:p>
          <a:endParaRPr lang="es-MX"/>
        </a:p>
      </dgm:t>
    </dgm:pt>
    <dgm:pt modelId="{178FE200-B483-4B88-B19B-CDE28379BDDC}">
      <dgm:prSet phldrT="[Texto]"/>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S" dirty="0"/>
        </a:p>
        <a:p>
          <a:endParaRPr lang="es-ES" dirty="0"/>
        </a:p>
        <a:p>
          <a:r>
            <a:rPr lang="es-ES" dirty="0"/>
            <a:t>Human </a:t>
          </a:r>
          <a:r>
            <a:rPr lang="es-ES" dirty="0" err="1"/>
            <a:t>Development</a:t>
          </a:r>
          <a:endParaRPr lang="es-ES" dirty="0"/>
        </a:p>
      </dgm:t>
    </dgm:pt>
    <dgm:pt modelId="{E976E820-9959-4027-945F-37E318ABD735}" type="parTrans" cxnId="{CCF1A880-8435-4687-952F-4BC1694934CB}">
      <dgm:prSet/>
      <dgm:spPr/>
      <dgm:t>
        <a:bodyPr/>
        <a:lstStyle/>
        <a:p>
          <a:endParaRPr lang="es-MX"/>
        </a:p>
      </dgm:t>
    </dgm:pt>
    <dgm:pt modelId="{F5D6CB62-A3B6-406B-8F25-40BDA00C3B4A}" type="sibTrans" cxnId="{CCF1A880-8435-4687-952F-4BC1694934CB}">
      <dgm:prSet/>
      <dgm:spPr/>
      <dgm:t>
        <a:bodyPr/>
        <a:lstStyle/>
        <a:p>
          <a:endParaRPr lang="es-MX"/>
        </a:p>
      </dgm:t>
    </dgm:pt>
    <dgm:pt modelId="{1C12BBDD-40FF-4A53-A99B-56F163F761BC}">
      <dgm:prSet phldrT="[Texto]"/>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S" dirty="0"/>
        </a:p>
        <a:p>
          <a:endParaRPr lang="es-ES" dirty="0"/>
        </a:p>
        <a:p>
          <a:r>
            <a:rPr lang="es-ES" dirty="0"/>
            <a:t>Social </a:t>
          </a:r>
          <a:r>
            <a:rPr lang="es-ES" dirty="0" err="1"/>
            <a:t>Responsibility</a:t>
          </a:r>
          <a:endParaRPr lang="es-ES" dirty="0"/>
        </a:p>
      </dgm:t>
    </dgm:pt>
    <dgm:pt modelId="{4D2AC74D-8A51-4D1C-8B25-5F38B8C9E8FC}" type="parTrans" cxnId="{26B35648-7FE8-461A-9DEF-5FB571A5D289}">
      <dgm:prSet/>
      <dgm:spPr/>
      <dgm:t>
        <a:bodyPr/>
        <a:lstStyle/>
        <a:p>
          <a:endParaRPr lang="es-MX"/>
        </a:p>
      </dgm:t>
    </dgm:pt>
    <dgm:pt modelId="{CDFC3017-AA5F-4641-BDCD-947031B6302C}" type="sibTrans" cxnId="{26B35648-7FE8-461A-9DEF-5FB571A5D289}">
      <dgm:prSet/>
      <dgm:spPr/>
      <dgm:t>
        <a:bodyPr/>
        <a:lstStyle/>
        <a:p>
          <a:endParaRPr lang="es-MX"/>
        </a:p>
      </dgm:t>
    </dgm:pt>
    <dgm:pt modelId="{35C7E744-F05C-4353-B803-40C3AD21819C}" type="pres">
      <dgm:prSet presAssocID="{57B56517-0A0D-4E46-BCD8-B7D25F88F707}" presName="hierChild1" presStyleCnt="0">
        <dgm:presLayoutVars>
          <dgm:orgChart val="1"/>
          <dgm:chPref val="1"/>
          <dgm:dir/>
          <dgm:animOne val="branch"/>
          <dgm:animLvl val="lvl"/>
          <dgm:resizeHandles/>
        </dgm:presLayoutVars>
      </dgm:prSet>
      <dgm:spPr/>
    </dgm:pt>
    <dgm:pt modelId="{0E22AB67-A0D1-4641-8FCE-EB5BEB24F073}" type="pres">
      <dgm:prSet presAssocID="{282343FD-77CD-4048-9316-97CC988EB58F}" presName="hierRoot1" presStyleCnt="0">
        <dgm:presLayoutVars>
          <dgm:hierBranch val="init"/>
        </dgm:presLayoutVars>
      </dgm:prSet>
      <dgm:spPr/>
    </dgm:pt>
    <dgm:pt modelId="{A7E9E0FF-7499-4E7C-ADAB-61218275D233}" type="pres">
      <dgm:prSet presAssocID="{282343FD-77CD-4048-9316-97CC988EB58F}" presName="rootComposite1" presStyleCnt="0"/>
      <dgm:spPr/>
    </dgm:pt>
    <dgm:pt modelId="{8E2E1475-E3E1-472B-8A47-8BB43411D729}" type="pres">
      <dgm:prSet presAssocID="{282343FD-77CD-4048-9316-97CC988EB58F}" presName="rootText1" presStyleLbl="node0" presStyleIdx="0" presStyleCnt="1" custScaleX="202959" custScaleY="115180" custLinFactNeighborX="1127" custLinFactNeighborY="-80208">
        <dgm:presLayoutVars>
          <dgm:chPref val="3"/>
        </dgm:presLayoutVars>
      </dgm:prSet>
      <dgm:spPr>
        <a:prstGeom prst="roundRect">
          <a:avLst/>
        </a:prstGeom>
      </dgm:spPr>
    </dgm:pt>
    <dgm:pt modelId="{AF85A04E-EBEF-4A48-8878-78ED33394B1D}" type="pres">
      <dgm:prSet presAssocID="{282343FD-77CD-4048-9316-97CC988EB58F}" presName="rootConnector1" presStyleLbl="node1" presStyleIdx="0" presStyleCnt="0"/>
      <dgm:spPr/>
    </dgm:pt>
    <dgm:pt modelId="{B6381119-1C3B-4B00-846B-CDA41D43F7EF}" type="pres">
      <dgm:prSet presAssocID="{282343FD-77CD-4048-9316-97CC988EB58F}" presName="hierChild2" presStyleCnt="0"/>
      <dgm:spPr/>
    </dgm:pt>
    <dgm:pt modelId="{2C134C78-5D93-4B17-A87C-D3CA38CD7659}" type="pres">
      <dgm:prSet presAssocID="{30A16C3F-60BA-4549-B697-85FAF5ABE7CD}" presName="Name37" presStyleLbl="parChTrans1D2" presStyleIdx="0" presStyleCnt="9"/>
      <dgm:spPr/>
    </dgm:pt>
    <dgm:pt modelId="{1708699C-72A3-43B5-B555-64418721978F}" type="pres">
      <dgm:prSet presAssocID="{7A295605-848E-4537-8994-517756196214}" presName="hierRoot2" presStyleCnt="0">
        <dgm:presLayoutVars>
          <dgm:hierBranch val="init"/>
        </dgm:presLayoutVars>
      </dgm:prSet>
      <dgm:spPr/>
    </dgm:pt>
    <dgm:pt modelId="{414CE933-5076-4E56-B2C4-C08AA883BD64}" type="pres">
      <dgm:prSet presAssocID="{7A295605-848E-4537-8994-517756196214}" presName="rootComposite" presStyleCnt="0"/>
      <dgm:spPr/>
    </dgm:pt>
    <dgm:pt modelId="{E859A71B-6E90-43F6-969A-6C10B22542F3}" type="pres">
      <dgm:prSet presAssocID="{7A295605-848E-4537-8994-517756196214}" presName="rootText" presStyleLbl="node2" presStyleIdx="0" presStyleCnt="9" custScaleY="176329">
        <dgm:presLayoutVars>
          <dgm:chPref val="3"/>
        </dgm:presLayoutVars>
      </dgm:prSet>
      <dgm:spPr>
        <a:prstGeom prst="roundRect">
          <a:avLst/>
        </a:prstGeom>
      </dgm:spPr>
    </dgm:pt>
    <dgm:pt modelId="{9317C7FA-13CD-4926-9AB8-C9F3C225FCCD}" type="pres">
      <dgm:prSet presAssocID="{7A295605-848E-4537-8994-517756196214}" presName="rootConnector" presStyleLbl="node2" presStyleIdx="0" presStyleCnt="9"/>
      <dgm:spPr/>
    </dgm:pt>
    <dgm:pt modelId="{05032CA0-A5CE-42DE-AAE7-803AF45541EC}" type="pres">
      <dgm:prSet presAssocID="{7A295605-848E-4537-8994-517756196214}" presName="hierChild4" presStyleCnt="0"/>
      <dgm:spPr/>
    </dgm:pt>
    <dgm:pt modelId="{F4D8E4FD-AF52-4889-9E5E-BE8B8C899490}" type="pres">
      <dgm:prSet presAssocID="{7A295605-848E-4537-8994-517756196214}" presName="hierChild5" presStyleCnt="0"/>
      <dgm:spPr/>
    </dgm:pt>
    <dgm:pt modelId="{E3F0019F-F846-4E86-9082-06434D69DEE0}" type="pres">
      <dgm:prSet presAssocID="{A698C1FF-B9F4-4249-9A0D-9F7FDB0BDC9E}" presName="Name37" presStyleLbl="parChTrans1D2" presStyleIdx="1" presStyleCnt="9"/>
      <dgm:spPr/>
    </dgm:pt>
    <dgm:pt modelId="{8DC196FB-5632-4222-9839-DD83699FAD34}" type="pres">
      <dgm:prSet presAssocID="{5A494A63-2E4F-4A8F-A9A3-CF045308BFE8}" presName="hierRoot2" presStyleCnt="0">
        <dgm:presLayoutVars>
          <dgm:hierBranch val="init"/>
        </dgm:presLayoutVars>
      </dgm:prSet>
      <dgm:spPr/>
    </dgm:pt>
    <dgm:pt modelId="{0FB1C423-A717-4159-BF0B-8C1223E79983}" type="pres">
      <dgm:prSet presAssocID="{5A494A63-2E4F-4A8F-A9A3-CF045308BFE8}" presName="rootComposite" presStyleCnt="0"/>
      <dgm:spPr/>
    </dgm:pt>
    <dgm:pt modelId="{008311A1-5CF7-47A8-B823-6E5E2D12EDD6}" type="pres">
      <dgm:prSet presAssocID="{5A494A63-2E4F-4A8F-A9A3-CF045308BFE8}" presName="rootText" presStyleLbl="node2" presStyleIdx="1" presStyleCnt="9" custScaleY="176329">
        <dgm:presLayoutVars>
          <dgm:chPref val="3"/>
        </dgm:presLayoutVars>
      </dgm:prSet>
      <dgm:spPr>
        <a:xfrm>
          <a:off x="1071627" y="2349478"/>
          <a:ext cx="881671" cy="777320"/>
        </a:xfrm>
        <a:prstGeom prst="roundRect">
          <a:avLst/>
        </a:prstGeom>
      </dgm:spPr>
    </dgm:pt>
    <dgm:pt modelId="{BCA6617F-7EB4-4ED9-A227-A9AD4EFA5EB0}" type="pres">
      <dgm:prSet presAssocID="{5A494A63-2E4F-4A8F-A9A3-CF045308BFE8}" presName="rootConnector" presStyleLbl="node2" presStyleIdx="1" presStyleCnt="9"/>
      <dgm:spPr/>
    </dgm:pt>
    <dgm:pt modelId="{DDE96C4E-525A-4AE0-A5BD-E0D2F1299993}" type="pres">
      <dgm:prSet presAssocID="{5A494A63-2E4F-4A8F-A9A3-CF045308BFE8}" presName="hierChild4" presStyleCnt="0"/>
      <dgm:spPr/>
    </dgm:pt>
    <dgm:pt modelId="{E028E3E2-3EE0-4B1A-A275-4491B03FA06F}" type="pres">
      <dgm:prSet presAssocID="{5A494A63-2E4F-4A8F-A9A3-CF045308BFE8}" presName="hierChild5" presStyleCnt="0"/>
      <dgm:spPr/>
    </dgm:pt>
    <dgm:pt modelId="{EF3E724E-318B-43B7-A05A-1DB6F6B37F92}" type="pres">
      <dgm:prSet presAssocID="{B8BE6D53-6FC5-48FD-A7D0-44F248CA1FB0}" presName="Name37" presStyleLbl="parChTrans1D2" presStyleIdx="2" presStyleCnt="9"/>
      <dgm:spPr/>
    </dgm:pt>
    <dgm:pt modelId="{7209DDAA-2017-43F4-9533-BA094BF33772}" type="pres">
      <dgm:prSet presAssocID="{7E2180CD-509B-4DBB-A28D-79BAB97364BB}" presName="hierRoot2" presStyleCnt="0">
        <dgm:presLayoutVars>
          <dgm:hierBranch val="init"/>
        </dgm:presLayoutVars>
      </dgm:prSet>
      <dgm:spPr/>
    </dgm:pt>
    <dgm:pt modelId="{6043B260-F28C-4F9B-8CFF-8062B4104BDC}" type="pres">
      <dgm:prSet presAssocID="{7E2180CD-509B-4DBB-A28D-79BAB97364BB}" presName="rootComposite" presStyleCnt="0"/>
      <dgm:spPr/>
    </dgm:pt>
    <dgm:pt modelId="{45A6388F-0A9B-4F4A-B5F4-77CB26A18BD4}" type="pres">
      <dgm:prSet presAssocID="{7E2180CD-509B-4DBB-A28D-79BAB97364BB}" presName="rootText" presStyleLbl="node2" presStyleIdx="2" presStyleCnt="9" custScaleY="176329">
        <dgm:presLayoutVars>
          <dgm:chPref val="3"/>
        </dgm:presLayoutVars>
      </dgm:prSet>
      <dgm:spPr>
        <a:xfrm>
          <a:off x="2138449" y="2349478"/>
          <a:ext cx="881671" cy="777320"/>
        </a:xfrm>
        <a:prstGeom prst="roundRect">
          <a:avLst/>
        </a:prstGeom>
      </dgm:spPr>
    </dgm:pt>
    <dgm:pt modelId="{9D8BBE6F-7952-4236-B6AF-9785DAF52407}" type="pres">
      <dgm:prSet presAssocID="{7E2180CD-509B-4DBB-A28D-79BAB97364BB}" presName="rootConnector" presStyleLbl="node2" presStyleIdx="2" presStyleCnt="9"/>
      <dgm:spPr/>
    </dgm:pt>
    <dgm:pt modelId="{60DB3BDB-A51E-472D-8D01-443A1221602D}" type="pres">
      <dgm:prSet presAssocID="{7E2180CD-509B-4DBB-A28D-79BAB97364BB}" presName="hierChild4" presStyleCnt="0"/>
      <dgm:spPr/>
    </dgm:pt>
    <dgm:pt modelId="{5E93B0B3-0FA1-4547-A3A3-05F5230996F8}" type="pres">
      <dgm:prSet presAssocID="{99D89D62-2537-4CCC-B1CA-A279FE21130E}" presName="Name37" presStyleLbl="parChTrans1D3" presStyleIdx="0" presStyleCnt="9"/>
      <dgm:spPr/>
    </dgm:pt>
    <dgm:pt modelId="{1AC9D6C6-3AC6-481A-A60A-E71779A07019}" type="pres">
      <dgm:prSet presAssocID="{E4A1F8C7-B674-41A8-B8F9-40BCFC06FEC1}" presName="hierRoot2" presStyleCnt="0">
        <dgm:presLayoutVars>
          <dgm:hierBranch val="init"/>
        </dgm:presLayoutVars>
      </dgm:prSet>
      <dgm:spPr/>
    </dgm:pt>
    <dgm:pt modelId="{CF39573A-89C9-4B84-946C-8B8D53AA29CA}" type="pres">
      <dgm:prSet presAssocID="{E4A1F8C7-B674-41A8-B8F9-40BCFC06FEC1}" presName="rootComposite" presStyleCnt="0"/>
      <dgm:spPr/>
    </dgm:pt>
    <dgm:pt modelId="{4C499287-00D0-4DC4-A7E4-9264EA0E8BE0}" type="pres">
      <dgm:prSet presAssocID="{E4A1F8C7-B674-41A8-B8F9-40BCFC06FEC1}" presName="rootText" presStyleLbl="node3" presStyleIdx="0" presStyleCnt="9" custScaleY="181444">
        <dgm:presLayoutVars>
          <dgm:chPref val="3"/>
        </dgm:presLayoutVars>
      </dgm:prSet>
      <dgm:spPr>
        <a:prstGeom prst="roundRect">
          <a:avLst/>
        </a:prstGeom>
      </dgm:spPr>
    </dgm:pt>
    <dgm:pt modelId="{2E906A68-F025-47CB-8A45-F36FD0D268BC}" type="pres">
      <dgm:prSet presAssocID="{E4A1F8C7-B674-41A8-B8F9-40BCFC06FEC1}" presName="rootConnector" presStyleLbl="node3" presStyleIdx="0" presStyleCnt="9"/>
      <dgm:spPr/>
    </dgm:pt>
    <dgm:pt modelId="{50F1C232-B48F-44A1-9BA5-F58B860DE9CB}" type="pres">
      <dgm:prSet presAssocID="{E4A1F8C7-B674-41A8-B8F9-40BCFC06FEC1}" presName="hierChild4" presStyleCnt="0"/>
      <dgm:spPr/>
    </dgm:pt>
    <dgm:pt modelId="{E8164AF8-B2AE-4453-BB04-0C987B997530}" type="pres">
      <dgm:prSet presAssocID="{E4A1F8C7-B674-41A8-B8F9-40BCFC06FEC1}" presName="hierChild5" presStyleCnt="0"/>
      <dgm:spPr/>
    </dgm:pt>
    <dgm:pt modelId="{2727854B-E28B-47A0-957F-E56A1132EF10}" type="pres">
      <dgm:prSet presAssocID="{AE1FFC83-4CCF-462E-BED9-634C87BFDD13}" presName="Name37" presStyleLbl="parChTrans1D3" presStyleIdx="1" presStyleCnt="9"/>
      <dgm:spPr/>
    </dgm:pt>
    <dgm:pt modelId="{9FC37C61-9206-49EF-84B3-860300032C2F}" type="pres">
      <dgm:prSet presAssocID="{FDBA9D02-4789-43FC-88BD-3F60A095F719}" presName="hierRoot2" presStyleCnt="0">
        <dgm:presLayoutVars>
          <dgm:hierBranch val="init"/>
        </dgm:presLayoutVars>
      </dgm:prSet>
      <dgm:spPr/>
    </dgm:pt>
    <dgm:pt modelId="{4FDE5841-A48B-446B-A2D3-281AFBBC65E3}" type="pres">
      <dgm:prSet presAssocID="{FDBA9D02-4789-43FC-88BD-3F60A095F719}" presName="rootComposite" presStyleCnt="0"/>
      <dgm:spPr/>
    </dgm:pt>
    <dgm:pt modelId="{A6C68F95-26F4-4C38-8BE3-4700AC2C1C2C}" type="pres">
      <dgm:prSet presAssocID="{FDBA9D02-4789-43FC-88BD-3F60A095F719}" presName="rootText" presStyleLbl="node3" presStyleIdx="1" presStyleCnt="9" custScaleY="181444">
        <dgm:presLayoutVars>
          <dgm:chPref val="3"/>
        </dgm:presLayoutVars>
      </dgm:prSet>
      <dgm:spPr>
        <a:prstGeom prst="roundRect">
          <a:avLst/>
        </a:prstGeom>
      </dgm:spPr>
    </dgm:pt>
    <dgm:pt modelId="{469DAE62-8E05-440D-9292-0EB93F355E76}" type="pres">
      <dgm:prSet presAssocID="{FDBA9D02-4789-43FC-88BD-3F60A095F719}" presName="rootConnector" presStyleLbl="node3" presStyleIdx="1" presStyleCnt="9"/>
      <dgm:spPr/>
    </dgm:pt>
    <dgm:pt modelId="{C26C3C1B-3737-4418-9D4F-088310678415}" type="pres">
      <dgm:prSet presAssocID="{FDBA9D02-4789-43FC-88BD-3F60A095F719}" presName="hierChild4" presStyleCnt="0"/>
      <dgm:spPr/>
    </dgm:pt>
    <dgm:pt modelId="{ADB59E56-AE64-4869-8F67-53D0872A5E3D}" type="pres">
      <dgm:prSet presAssocID="{FDBA9D02-4789-43FC-88BD-3F60A095F719}" presName="hierChild5" presStyleCnt="0"/>
      <dgm:spPr/>
    </dgm:pt>
    <dgm:pt modelId="{07F79FE7-2484-4E05-B8C8-66054009251B}" type="pres">
      <dgm:prSet presAssocID="{7E2180CD-509B-4DBB-A28D-79BAB97364BB}" presName="hierChild5" presStyleCnt="0"/>
      <dgm:spPr/>
    </dgm:pt>
    <dgm:pt modelId="{022A361B-CD0F-402E-ADFD-D63321E813A4}" type="pres">
      <dgm:prSet presAssocID="{5B293E53-04BC-4B74-B070-09E494CEF72D}" presName="Name37" presStyleLbl="parChTrans1D2" presStyleIdx="3" presStyleCnt="9"/>
      <dgm:spPr/>
    </dgm:pt>
    <dgm:pt modelId="{BBAAF375-9813-4526-B2EB-46E14325F1E7}" type="pres">
      <dgm:prSet presAssocID="{54ABDED2-263C-4E49-9D02-E46EA3F05D8F}" presName="hierRoot2" presStyleCnt="0">
        <dgm:presLayoutVars>
          <dgm:hierBranch val="init"/>
        </dgm:presLayoutVars>
      </dgm:prSet>
      <dgm:spPr/>
    </dgm:pt>
    <dgm:pt modelId="{F2D0CBC5-9FA5-43D9-A91F-964D16AF7E3F}" type="pres">
      <dgm:prSet presAssocID="{54ABDED2-263C-4E49-9D02-E46EA3F05D8F}" presName="rootComposite" presStyleCnt="0"/>
      <dgm:spPr/>
    </dgm:pt>
    <dgm:pt modelId="{70479ED9-5481-4F7C-ADA7-600E7C49B4D9}" type="pres">
      <dgm:prSet presAssocID="{54ABDED2-263C-4E49-9D02-E46EA3F05D8F}" presName="rootText" presStyleLbl="node2" presStyleIdx="3" presStyleCnt="9" custScaleY="176329">
        <dgm:presLayoutVars>
          <dgm:chPref val="3"/>
        </dgm:presLayoutVars>
      </dgm:prSet>
      <dgm:spPr>
        <a:prstGeom prst="roundRect">
          <a:avLst/>
        </a:prstGeom>
      </dgm:spPr>
    </dgm:pt>
    <dgm:pt modelId="{E42223EC-1454-4576-8306-88B77587E8AE}" type="pres">
      <dgm:prSet presAssocID="{54ABDED2-263C-4E49-9D02-E46EA3F05D8F}" presName="rootConnector" presStyleLbl="node2" presStyleIdx="3" presStyleCnt="9"/>
      <dgm:spPr/>
    </dgm:pt>
    <dgm:pt modelId="{F386372A-444C-463A-891D-7021CDD2C813}" type="pres">
      <dgm:prSet presAssocID="{54ABDED2-263C-4E49-9D02-E46EA3F05D8F}" presName="hierChild4" presStyleCnt="0"/>
      <dgm:spPr/>
    </dgm:pt>
    <dgm:pt modelId="{5156A2E7-EDFD-49A5-A664-880CAF8C5EEE}" type="pres">
      <dgm:prSet presAssocID="{54ABDED2-263C-4E49-9D02-E46EA3F05D8F}" presName="hierChild5" presStyleCnt="0"/>
      <dgm:spPr/>
    </dgm:pt>
    <dgm:pt modelId="{AA8AAF52-E915-4434-9348-3DF351E1B36C}" type="pres">
      <dgm:prSet presAssocID="{15BC9F17-0D09-403F-8BEA-916254DD7BB8}" presName="Name37" presStyleLbl="parChTrans1D2" presStyleIdx="4" presStyleCnt="9"/>
      <dgm:spPr/>
    </dgm:pt>
    <dgm:pt modelId="{5A32CCD0-25BF-44C5-91AD-A632EA687666}" type="pres">
      <dgm:prSet presAssocID="{F0C219FE-8E59-4DFE-AB9E-CAD610A96DA7}" presName="hierRoot2" presStyleCnt="0">
        <dgm:presLayoutVars>
          <dgm:hierBranch val="init"/>
        </dgm:presLayoutVars>
      </dgm:prSet>
      <dgm:spPr/>
    </dgm:pt>
    <dgm:pt modelId="{8CADE2AE-69D3-456C-92D9-06FECA80F14A}" type="pres">
      <dgm:prSet presAssocID="{F0C219FE-8E59-4DFE-AB9E-CAD610A96DA7}" presName="rootComposite" presStyleCnt="0"/>
      <dgm:spPr/>
    </dgm:pt>
    <dgm:pt modelId="{A4D17E4B-8140-471A-8636-C54B03A90489}" type="pres">
      <dgm:prSet presAssocID="{F0C219FE-8E59-4DFE-AB9E-CAD610A96DA7}" presName="rootText" presStyleLbl="node2" presStyleIdx="4" presStyleCnt="9" custScaleY="176329">
        <dgm:presLayoutVars>
          <dgm:chPref val="3"/>
        </dgm:presLayoutVars>
      </dgm:prSet>
      <dgm:spPr>
        <a:prstGeom prst="roundRect">
          <a:avLst/>
        </a:prstGeom>
      </dgm:spPr>
    </dgm:pt>
    <dgm:pt modelId="{5B70D25D-0A98-4919-B3D5-02450C7AB96E}" type="pres">
      <dgm:prSet presAssocID="{F0C219FE-8E59-4DFE-AB9E-CAD610A96DA7}" presName="rootConnector" presStyleLbl="node2" presStyleIdx="4" presStyleCnt="9"/>
      <dgm:spPr/>
    </dgm:pt>
    <dgm:pt modelId="{456CF2E2-EB70-4774-BE77-01DE58398892}" type="pres">
      <dgm:prSet presAssocID="{F0C219FE-8E59-4DFE-AB9E-CAD610A96DA7}" presName="hierChild4" presStyleCnt="0"/>
      <dgm:spPr/>
    </dgm:pt>
    <dgm:pt modelId="{BAA271F9-EFC0-4BA4-98B8-B1DB83DE9B65}" type="pres">
      <dgm:prSet presAssocID="{F0C219FE-8E59-4DFE-AB9E-CAD610A96DA7}" presName="hierChild5" presStyleCnt="0"/>
      <dgm:spPr/>
    </dgm:pt>
    <dgm:pt modelId="{4C4C0314-BB13-42A0-981F-B134368DBD26}" type="pres">
      <dgm:prSet presAssocID="{D72A49E8-CEB2-4EAC-BFD8-A4DCB4532EFF}" presName="Name37" presStyleLbl="parChTrans1D2" presStyleIdx="5" presStyleCnt="9"/>
      <dgm:spPr/>
    </dgm:pt>
    <dgm:pt modelId="{A12878F6-401A-4257-A4AE-BB01FAA8DA81}" type="pres">
      <dgm:prSet presAssocID="{915BCBA1-CE86-47A3-824D-CB5696530A07}" presName="hierRoot2" presStyleCnt="0">
        <dgm:presLayoutVars>
          <dgm:hierBranch val="init"/>
        </dgm:presLayoutVars>
      </dgm:prSet>
      <dgm:spPr/>
    </dgm:pt>
    <dgm:pt modelId="{3055745C-61FA-4E3D-9C54-08D2564A445B}" type="pres">
      <dgm:prSet presAssocID="{915BCBA1-CE86-47A3-824D-CB5696530A07}" presName="rootComposite" presStyleCnt="0"/>
      <dgm:spPr/>
    </dgm:pt>
    <dgm:pt modelId="{B85CBD88-2E7F-4597-9D11-07230AFA4E65}" type="pres">
      <dgm:prSet presAssocID="{915BCBA1-CE86-47A3-824D-CB5696530A07}" presName="rootText" presStyleLbl="node2" presStyleIdx="5" presStyleCnt="9" custScaleY="176329">
        <dgm:presLayoutVars>
          <dgm:chPref val="3"/>
        </dgm:presLayoutVars>
      </dgm:prSet>
      <dgm:spPr>
        <a:prstGeom prst="roundRect">
          <a:avLst/>
        </a:prstGeom>
      </dgm:spPr>
    </dgm:pt>
    <dgm:pt modelId="{960B1608-FE31-4F8C-B830-9B242145F9D1}" type="pres">
      <dgm:prSet presAssocID="{915BCBA1-CE86-47A3-824D-CB5696530A07}" presName="rootConnector" presStyleLbl="node2" presStyleIdx="5" presStyleCnt="9"/>
      <dgm:spPr/>
    </dgm:pt>
    <dgm:pt modelId="{66C37A28-632D-486A-ABF4-BCC6D4E69C2F}" type="pres">
      <dgm:prSet presAssocID="{915BCBA1-CE86-47A3-824D-CB5696530A07}" presName="hierChild4" presStyleCnt="0"/>
      <dgm:spPr/>
    </dgm:pt>
    <dgm:pt modelId="{2222FBC7-25E5-4493-BCD3-3CED47482F21}" type="pres">
      <dgm:prSet presAssocID="{915BCBA1-CE86-47A3-824D-CB5696530A07}" presName="hierChild5" presStyleCnt="0"/>
      <dgm:spPr/>
    </dgm:pt>
    <dgm:pt modelId="{7D94E57D-5FDA-4C8A-B91D-43A454C91E88}" type="pres">
      <dgm:prSet presAssocID="{C077C343-5AB2-4311-B73C-DA52D6C3D805}" presName="Name37" presStyleLbl="parChTrans1D2" presStyleIdx="6" presStyleCnt="9"/>
      <dgm:spPr/>
    </dgm:pt>
    <dgm:pt modelId="{28A368BB-9CAC-4903-9F87-0FB8F86912A4}" type="pres">
      <dgm:prSet presAssocID="{F94F0122-EE6A-49D7-9EBE-D924385BC079}" presName="hierRoot2" presStyleCnt="0">
        <dgm:presLayoutVars>
          <dgm:hierBranch val="init"/>
        </dgm:presLayoutVars>
      </dgm:prSet>
      <dgm:spPr/>
    </dgm:pt>
    <dgm:pt modelId="{88D4CE91-6476-436F-8918-BDFD8E9E52F0}" type="pres">
      <dgm:prSet presAssocID="{F94F0122-EE6A-49D7-9EBE-D924385BC079}" presName="rootComposite" presStyleCnt="0"/>
      <dgm:spPr/>
    </dgm:pt>
    <dgm:pt modelId="{08C19BE1-01E9-494D-B883-C72806D32A80}" type="pres">
      <dgm:prSet presAssocID="{F94F0122-EE6A-49D7-9EBE-D924385BC079}" presName="rootText" presStyleLbl="node2" presStyleIdx="6" presStyleCnt="9" custScaleY="176329">
        <dgm:presLayoutVars>
          <dgm:chPref val="3"/>
        </dgm:presLayoutVars>
      </dgm:prSet>
      <dgm:spPr>
        <a:prstGeom prst="roundRect">
          <a:avLst/>
        </a:prstGeom>
      </dgm:spPr>
    </dgm:pt>
    <dgm:pt modelId="{1FF049DA-134E-44E1-B05C-B0CA78898A7B}" type="pres">
      <dgm:prSet presAssocID="{F94F0122-EE6A-49D7-9EBE-D924385BC079}" presName="rootConnector" presStyleLbl="node2" presStyleIdx="6" presStyleCnt="9"/>
      <dgm:spPr/>
    </dgm:pt>
    <dgm:pt modelId="{DB1F077B-0A94-4E11-AE6D-FA6B3C2EFA9C}" type="pres">
      <dgm:prSet presAssocID="{F94F0122-EE6A-49D7-9EBE-D924385BC079}" presName="hierChild4" presStyleCnt="0"/>
      <dgm:spPr/>
    </dgm:pt>
    <dgm:pt modelId="{401C04DB-5DEE-49B4-9AD9-521B05BC71EE}" type="pres">
      <dgm:prSet presAssocID="{752BC8FF-59B7-412E-9BD1-41C4950BBD8A}" presName="Name37" presStyleLbl="parChTrans1D3" presStyleIdx="2" presStyleCnt="9"/>
      <dgm:spPr/>
    </dgm:pt>
    <dgm:pt modelId="{CAC33949-C26D-4815-B8EB-32DB32AC1F57}" type="pres">
      <dgm:prSet presAssocID="{47EE4734-0C27-4849-BD46-3A1A89DBC9D1}" presName="hierRoot2" presStyleCnt="0">
        <dgm:presLayoutVars>
          <dgm:hierBranch val="init"/>
        </dgm:presLayoutVars>
      </dgm:prSet>
      <dgm:spPr/>
    </dgm:pt>
    <dgm:pt modelId="{FA233627-F25F-45A1-92F4-0C841300806A}" type="pres">
      <dgm:prSet presAssocID="{47EE4734-0C27-4849-BD46-3A1A89DBC9D1}" presName="rootComposite" presStyleCnt="0"/>
      <dgm:spPr/>
    </dgm:pt>
    <dgm:pt modelId="{15F75C81-0AAA-43F1-9463-7BFB54F0007D}" type="pres">
      <dgm:prSet presAssocID="{47EE4734-0C27-4849-BD46-3A1A89DBC9D1}" presName="rootText" presStyleLbl="node3" presStyleIdx="2" presStyleCnt="9" custScaleY="181444">
        <dgm:presLayoutVars>
          <dgm:chPref val="3"/>
        </dgm:presLayoutVars>
      </dgm:prSet>
      <dgm:spPr>
        <a:prstGeom prst="roundRect">
          <a:avLst/>
        </a:prstGeom>
      </dgm:spPr>
    </dgm:pt>
    <dgm:pt modelId="{870DF4A0-1DA8-4508-81F0-5603AF304D75}" type="pres">
      <dgm:prSet presAssocID="{47EE4734-0C27-4849-BD46-3A1A89DBC9D1}" presName="rootConnector" presStyleLbl="node3" presStyleIdx="2" presStyleCnt="9"/>
      <dgm:spPr/>
    </dgm:pt>
    <dgm:pt modelId="{1D03B2A0-38AC-493A-BF61-E0576CB310B8}" type="pres">
      <dgm:prSet presAssocID="{47EE4734-0C27-4849-BD46-3A1A89DBC9D1}" presName="hierChild4" presStyleCnt="0"/>
      <dgm:spPr/>
    </dgm:pt>
    <dgm:pt modelId="{9398D7BA-EE31-4BD6-954C-88770352FB2F}" type="pres">
      <dgm:prSet presAssocID="{47EE4734-0C27-4849-BD46-3A1A89DBC9D1}" presName="hierChild5" presStyleCnt="0"/>
      <dgm:spPr/>
    </dgm:pt>
    <dgm:pt modelId="{9538434F-D8AC-46B7-9E4B-E45A763B43EE}" type="pres">
      <dgm:prSet presAssocID="{2A41A64F-03E2-4C18-86C2-30D2C044AA56}" presName="Name37" presStyleLbl="parChTrans1D3" presStyleIdx="3" presStyleCnt="9"/>
      <dgm:spPr/>
    </dgm:pt>
    <dgm:pt modelId="{488D24C9-830D-4D15-99C8-43657397D3AC}" type="pres">
      <dgm:prSet presAssocID="{13845F97-D7A6-4491-9458-A72D7DD2E848}" presName="hierRoot2" presStyleCnt="0">
        <dgm:presLayoutVars>
          <dgm:hierBranch val="init"/>
        </dgm:presLayoutVars>
      </dgm:prSet>
      <dgm:spPr/>
    </dgm:pt>
    <dgm:pt modelId="{7B87FCF0-7B33-46D5-A0C7-EC89AC6CED2E}" type="pres">
      <dgm:prSet presAssocID="{13845F97-D7A6-4491-9458-A72D7DD2E848}" presName="rootComposite" presStyleCnt="0"/>
      <dgm:spPr/>
    </dgm:pt>
    <dgm:pt modelId="{2CB2298A-2C1D-49FA-AB36-27A75F6097CB}" type="pres">
      <dgm:prSet presAssocID="{13845F97-D7A6-4491-9458-A72D7DD2E848}" presName="rootText" presStyleLbl="node3" presStyleIdx="3" presStyleCnt="9" custScaleY="181444">
        <dgm:presLayoutVars>
          <dgm:chPref val="3"/>
        </dgm:presLayoutVars>
      </dgm:prSet>
      <dgm:spPr>
        <a:prstGeom prst="roundRect">
          <a:avLst/>
        </a:prstGeom>
      </dgm:spPr>
    </dgm:pt>
    <dgm:pt modelId="{F0592B85-8581-489D-A6DC-89D9533597B5}" type="pres">
      <dgm:prSet presAssocID="{13845F97-D7A6-4491-9458-A72D7DD2E848}" presName="rootConnector" presStyleLbl="node3" presStyleIdx="3" presStyleCnt="9"/>
      <dgm:spPr/>
    </dgm:pt>
    <dgm:pt modelId="{A354491F-5E6D-4A0C-B1BF-E2BEE493E7AB}" type="pres">
      <dgm:prSet presAssocID="{13845F97-D7A6-4491-9458-A72D7DD2E848}" presName="hierChild4" presStyleCnt="0"/>
      <dgm:spPr/>
    </dgm:pt>
    <dgm:pt modelId="{DBD06832-FE29-4891-AD94-8736819448C8}" type="pres">
      <dgm:prSet presAssocID="{13845F97-D7A6-4491-9458-A72D7DD2E848}" presName="hierChild5" presStyleCnt="0"/>
      <dgm:spPr/>
    </dgm:pt>
    <dgm:pt modelId="{51733B2D-51DA-4F0F-BAE8-E3FD772E88BD}" type="pres">
      <dgm:prSet presAssocID="{F94F0122-EE6A-49D7-9EBE-D924385BC079}" presName="hierChild5" presStyleCnt="0"/>
      <dgm:spPr/>
    </dgm:pt>
    <dgm:pt modelId="{E32E5373-DEBB-493B-8DA9-49322E035D30}" type="pres">
      <dgm:prSet presAssocID="{BDB4D2F6-588B-4097-9CB6-E79EFAB55626}" presName="Name37" presStyleLbl="parChTrans1D2" presStyleIdx="7" presStyleCnt="9"/>
      <dgm:spPr/>
    </dgm:pt>
    <dgm:pt modelId="{648604D6-8291-4100-AF48-6F98F50E8E96}" type="pres">
      <dgm:prSet presAssocID="{1505001C-3DAA-4952-A76D-8F6827BB9605}" presName="hierRoot2" presStyleCnt="0">
        <dgm:presLayoutVars>
          <dgm:hierBranch val="init"/>
        </dgm:presLayoutVars>
      </dgm:prSet>
      <dgm:spPr/>
    </dgm:pt>
    <dgm:pt modelId="{0D7FF56C-E3B0-489A-84A5-56275A8AB381}" type="pres">
      <dgm:prSet presAssocID="{1505001C-3DAA-4952-A76D-8F6827BB9605}" presName="rootComposite" presStyleCnt="0"/>
      <dgm:spPr/>
    </dgm:pt>
    <dgm:pt modelId="{8E3675D4-294A-4E9E-83FB-3470A7DFF538}" type="pres">
      <dgm:prSet presAssocID="{1505001C-3DAA-4952-A76D-8F6827BB9605}" presName="rootText" presStyleLbl="node2" presStyleIdx="7" presStyleCnt="9" custScaleY="176329">
        <dgm:presLayoutVars>
          <dgm:chPref val="3"/>
        </dgm:presLayoutVars>
      </dgm:prSet>
      <dgm:spPr>
        <a:prstGeom prst="roundRect">
          <a:avLst/>
        </a:prstGeom>
      </dgm:spPr>
    </dgm:pt>
    <dgm:pt modelId="{140E4968-5BAA-4435-B16C-30A0DA23F27F}" type="pres">
      <dgm:prSet presAssocID="{1505001C-3DAA-4952-A76D-8F6827BB9605}" presName="rootConnector" presStyleLbl="node2" presStyleIdx="7" presStyleCnt="9"/>
      <dgm:spPr/>
    </dgm:pt>
    <dgm:pt modelId="{870FEA88-8B70-40A9-B596-23F11A9B5692}" type="pres">
      <dgm:prSet presAssocID="{1505001C-3DAA-4952-A76D-8F6827BB9605}" presName="hierChild4" presStyleCnt="0"/>
      <dgm:spPr/>
    </dgm:pt>
    <dgm:pt modelId="{D33F41B2-CA38-4780-8C2D-82FC0A838365}" type="pres">
      <dgm:prSet presAssocID="{1F5DEFBC-22E2-461F-9130-96223396B0C8}" presName="Name37" presStyleLbl="parChTrans1D3" presStyleIdx="4" presStyleCnt="9"/>
      <dgm:spPr/>
    </dgm:pt>
    <dgm:pt modelId="{14DFCC15-E934-4D30-BE22-4138BC9C54FC}" type="pres">
      <dgm:prSet presAssocID="{4E507897-B4AD-4B27-A3A3-0B510ECFFAAC}" presName="hierRoot2" presStyleCnt="0">
        <dgm:presLayoutVars>
          <dgm:hierBranch val="init"/>
        </dgm:presLayoutVars>
      </dgm:prSet>
      <dgm:spPr/>
    </dgm:pt>
    <dgm:pt modelId="{CDD075E4-2E2C-479A-AA46-5E4D9181BC8D}" type="pres">
      <dgm:prSet presAssocID="{4E507897-B4AD-4B27-A3A3-0B510ECFFAAC}" presName="rootComposite" presStyleCnt="0"/>
      <dgm:spPr/>
    </dgm:pt>
    <dgm:pt modelId="{01EC0263-CA0C-4184-8D00-E0F73518BA9D}" type="pres">
      <dgm:prSet presAssocID="{4E507897-B4AD-4B27-A3A3-0B510ECFFAAC}" presName="rootText" presStyleLbl="node3" presStyleIdx="4" presStyleCnt="9" custScaleY="181444">
        <dgm:presLayoutVars>
          <dgm:chPref val="3"/>
        </dgm:presLayoutVars>
      </dgm:prSet>
      <dgm:spPr>
        <a:prstGeom prst="roundRect">
          <a:avLst/>
        </a:prstGeom>
      </dgm:spPr>
    </dgm:pt>
    <dgm:pt modelId="{BECEA3CD-9778-4725-AF6B-5AC2C9CFEA58}" type="pres">
      <dgm:prSet presAssocID="{4E507897-B4AD-4B27-A3A3-0B510ECFFAAC}" presName="rootConnector" presStyleLbl="node3" presStyleIdx="4" presStyleCnt="9"/>
      <dgm:spPr/>
    </dgm:pt>
    <dgm:pt modelId="{59BCBC87-9C08-4A13-948E-C2B294B9E09A}" type="pres">
      <dgm:prSet presAssocID="{4E507897-B4AD-4B27-A3A3-0B510ECFFAAC}" presName="hierChild4" presStyleCnt="0"/>
      <dgm:spPr/>
    </dgm:pt>
    <dgm:pt modelId="{A5FB0FEC-0FA0-4304-B046-25F56BCECAAE}" type="pres">
      <dgm:prSet presAssocID="{4E507897-B4AD-4B27-A3A3-0B510ECFFAAC}" presName="hierChild5" presStyleCnt="0"/>
      <dgm:spPr/>
    </dgm:pt>
    <dgm:pt modelId="{2C280CB7-9137-4A6B-97BB-03CA4E477C6D}" type="pres">
      <dgm:prSet presAssocID="{062E8E55-14D4-403B-A515-300924DDD2F1}" presName="Name37" presStyleLbl="parChTrans1D3" presStyleIdx="5" presStyleCnt="9"/>
      <dgm:spPr/>
    </dgm:pt>
    <dgm:pt modelId="{25602163-0385-448C-B872-60A9B0B595EE}" type="pres">
      <dgm:prSet presAssocID="{C2746AEB-2AEC-4463-BCD3-9ACEDA0A8613}" presName="hierRoot2" presStyleCnt="0">
        <dgm:presLayoutVars>
          <dgm:hierBranch val="init"/>
        </dgm:presLayoutVars>
      </dgm:prSet>
      <dgm:spPr/>
    </dgm:pt>
    <dgm:pt modelId="{15370C3D-5113-4815-921E-B1714601A8BF}" type="pres">
      <dgm:prSet presAssocID="{C2746AEB-2AEC-4463-BCD3-9ACEDA0A8613}" presName="rootComposite" presStyleCnt="0"/>
      <dgm:spPr/>
    </dgm:pt>
    <dgm:pt modelId="{B6EBAB23-FA2A-434F-A9C4-CE890AF3C3C4}" type="pres">
      <dgm:prSet presAssocID="{C2746AEB-2AEC-4463-BCD3-9ACEDA0A8613}" presName="rootText" presStyleLbl="node3" presStyleIdx="5" presStyleCnt="9" custScaleY="181444">
        <dgm:presLayoutVars>
          <dgm:chPref val="3"/>
        </dgm:presLayoutVars>
      </dgm:prSet>
      <dgm:spPr>
        <a:prstGeom prst="roundRect">
          <a:avLst/>
        </a:prstGeom>
      </dgm:spPr>
    </dgm:pt>
    <dgm:pt modelId="{B841531E-C16C-4B04-8C76-2BBB36B8FBD1}" type="pres">
      <dgm:prSet presAssocID="{C2746AEB-2AEC-4463-BCD3-9ACEDA0A8613}" presName="rootConnector" presStyleLbl="node3" presStyleIdx="5" presStyleCnt="9"/>
      <dgm:spPr/>
    </dgm:pt>
    <dgm:pt modelId="{B2002C05-C428-4ADB-BF36-F6430A1145A2}" type="pres">
      <dgm:prSet presAssocID="{C2746AEB-2AEC-4463-BCD3-9ACEDA0A8613}" presName="hierChild4" presStyleCnt="0"/>
      <dgm:spPr/>
    </dgm:pt>
    <dgm:pt modelId="{BB21378B-7F79-4BC3-A959-5307E768DFFF}" type="pres">
      <dgm:prSet presAssocID="{C2746AEB-2AEC-4463-BCD3-9ACEDA0A8613}" presName="hierChild5" presStyleCnt="0"/>
      <dgm:spPr/>
    </dgm:pt>
    <dgm:pt modelId="{0451D39C-8DEB-4B12-99A4-C1992EFB62B0}" type="pres">
      <dgm:prSet presAssocID="{4D2AC74D-8A51-4D1C-8B25-5F38B8C9E8FC}" presName="Name37" presStyleLbl="parChTrans1D3" presStyleIdx="6" presStyleCnt="9"/>
      <dgm:spPr/>
    </dgm:pt>
    <dgm:pt modelId="{AF7B7E64-C3EB-420D-B46A-0FF7CF988670}" type="pres">
      <dgm:prSet presAssocID="{1C12BBDD-40FF-4A53-A99B-56F163F761BC}" presName="hierRoot2" presStyleCnt="0">
        <dgm:presLayoutVars>
          <dgm:hierBranch val="init"/>
        </dgm:presLayoutVars>
      </dgm:prSet>
      <dgm:spPr/>
    </dgm:pt>
    <dgm:pt modelId="{0EBE2D3F-8A4F-4B09-8B90-893D9DD0D6CE}" type="pres">
      <dgm:prSet presAssocID="{1C12BBDD-40FF-4A53-A99B-56F163F761BC}" presName="rootComposite" presStyleCnt="0"/>
      <dgm:spPr/>
    </dgm:pt>
    <dgm:pt modelId="{C8E20DED-3055-4DFD-80B9-6EF2FB258548}" type="pres">
      <dgm:prSet presAssocID="{1C12BBDD-40FF-4A53-A99B-56F163F761BC}" presName="rootText" presStyleLbl="node3" presStyleIdx="6" presStyleCnt="9" custScaleY="181444">
        <dgm:presLayoutVars>
          <dgm:chPref val="3"/>
        </dgm:presLayoutVars>
      </dgm:prSet>
      <dgm:spPr>
        <a:prstGeom prst="roundRect">
          <a:avLst/>
        </a:prstGeom>
      </dgm:spPr>
    </dgm:pt>
    <dgm:pt modelId="{54108C98-FFEF-4777-9001-61C8FB3D73A0}" type="pres">
      <dgm:prSet presAssocID="{1C12BBDD-40FF-4A53-A99B-56F163F761BC}" presName="rootConnector" presStyleLbl="node3" presStyleIdx="6" presStyleCnt="9"/>
      <dgm:spPr/>
    </dgm:pt>
    <dgm:pt modelId="{E6C1BC47-2D0E-4D5C-9F19-0D38DFAD1652}" type="pres">
      <dgm:prSet presAssocID="{1C12BBDD-40FF-4A53-A99B-56F163F761BC}" presName="hierChild4" presStyleCnt="0"/>
      <dgm:spPr/>
    </dgm:pt>
    <dgm:pt modelId="{C3B832DE-2ADB-4B12-9D79-08CFB5C2BD89}" type="pres">
      <dgm:prSet presAssocID="{1C12BBDD-40FF-4A53-A99B-56F163F761BC}" presName="hierChild5" presStyleCnt="0"/>
      <dgm:spPr/>
    </dgm:pt>
    <dgm:pt modelId="{0E2BC258-5570-4B39-90AD-D02CE8A8B507}" type="pres">
      <dgm:prSet presAssocID="{1505001C-3DAA-4952-A76D-8F6827BB9605}" presName="hierChild5" presStyleCnt="0"/>
      <dgm:spPr/>
    </dgm:pt>
    <dgm:pt modelId="{6779EB33-6BC2-41BD-BAAA-55C2D6E7B27C}" type="pres">
      <dgm:prSet presAssocID="{80B4E12F-1CE3-4AD0-A564-17D4750C4C7F}" presName="Name37" presStyleLbl="parChTrans1D2" presStyleIdx="8" presStyleCnt="9"/>
      <dgm:spPr/>
    </dgm:pt>
    <dgm:pt modelId="{6930CBD8-1DFB-4B45-B016-83BB1E0ED863}" type="pres">
      <dgm:prSet presAssocID="{DC67D457-91D2-4CEB-BEC9-FA69E852C284}" presName="hierRoot2" presStyleCnt="0">
        <dgm:presLayoutVars>
          <dgm:hierBranch val="init"/>
        </dgm:presLayoutVars>
      </dgm:prSet>
      <dgm:spPr/>
    </dgm:pt>
    <dgm:pt modelId="{2A43C587-3F7F-4F26-AD1B-EE2BA292F698}" type="pres">
      <dgm:prSet presAssocID="{DC67D457-91D2-4CEB-BEC9-FA69E852C284}" presName="rootComposite" presStyleCnt="0"/>
      <dgm:spPr/>
    </dgm:pt>
    <dgm:pt modelId="{39448659-D93B-4322-9449-752CEEA0349A}" type="pres">
      <dgm:prSet presAssocID="{DC67D457-91D2-4CEB-BEC9-FA69E852C284}" presName="rootText" presStyleLbl="node2" presStyleIdx="8" presStyleCnt="9" custScaleY="176329">
        <dgm:presLayoutVars>
          <dgm:chPref val="3"/>
        </dgm:presLayoutVars>
      </dgm:prSet>
      <dgm:spPr>
        <a:prstGeom prst="roundRect">
          <a:avLst/>
        </a:prstGeom>
      </dgm:spPr>
    </dgm:pt>
    <dgm:pt modelId="{AE28407C-F5C2-42F4-A0E0-7206E847E786}" type="pres">
      <dgm:prSet presAssocID="{DC67D457-91D2-4CEB-BEC9-FA69E852C284}" presName="rootConnector" presStyleLbl="node2" presStyleIdx="8" presStyleCnt="9"/>
      <dgm:spPr/>
    </dgm:pt>
    <dgm:pt modelId="{FB2DC4E6-6913-4FB7-92FD-83600B84BDBA}" type="pres">
      <dgm:prSet presAssocID="{DC67D457-91D2-4CEB-BEC9-FA69E852C284}" presName="hierChild4" presStyleCnt="0"/>
      <dgm:spPr/>
    </dgm:pt>
    <dgm:pt modelId="{4161F64A-94DA-4B49-8567-2EF3A0766AFD}" type="pres">
      <dgm:prSet presAssocID="{3685F6D8-2273-4CFD-AA63-D0414CECC35D}" presName="Name37" presStyleLbl="parChTrans1D3" presStyleIdx="7" presStyleCnt="9"/>
      <dgm:spPr/>
    </dgm:pt>
    <dgm:pt modelId="{B8E52DB5-D4D4-4487-8B3C-4E826FADEDF8}" type="pres">
      <dgm:prSet presAssocID="{C3FB9A2C-CF4D-4F5D-BB58-A78764BE0C8F}" presName="hierRoot2" presStyleCnt="0">
        <dgm:presLayoutVars>
          <dgm:hierBranch val="init"/>
        </dgm:presLayoutVars>
      </dgm:prSet>
      <dgm:spPr/>
    </dgm:pt>
    <dgm:pt modelId="{8E2A03C1-DDC0-43FA-9A06-DE837B24C68D}" type="pres">
      <dgm:prSet presAssocID="{C3FB9A2C-CF4D-4F5D-BB58-A78764BE0C8F}" presName="rootComposite" presStyleCnt="0"/>
      <dgm:spPr/>
    </dgm:pt>
    <dgm:pt modelId="{2E8B0247-FDA4-465B-B5FF-45FE27A2858F}" type="pres">
      <dgm:prSet presAssocID="{C3FB9A2C-CF4D-4F5D-BB58-A78764BE0C8F}" presName="rootText" presStyleLbl="node3" presStyleIdx="7" presStyleCnt="9" custScaleY="181444">
        <dgm:presLayoutVars>
          <dgm:chPref val="3"/>
        </dgm:presLayoutVars>
      </dgm:prSet>
      <dgm:spPr>
        <a:prstGeom prst="roundRect">
          <a:avLst/>
        </a:prstGeom>
      </dgm:spPr>
    </dgm:pt>
    <dgm:pt modelId="{6438C87B-8686-4B04-A64E-6A6CA6685CB0}" type="pres">
      <dgm:prSet presAssocID="{C3FB9A2C-CF4D-4F5D-BB58-A78764BE0C8F}" presName="rootConnector" presStyleLbl="node3" presStyleIdx="7" presStyleCnt="9"/>
      <dgm:spPr/>
    </dgm:pt>
    <dgm:pt modelId="{F37935D2-3002-4C0F-AC7E-77D5AF60AC07}" type="pres">
      <dgm:prSet presAssocID="{C3FB9A2C-CF4D-4F5D-BB58-A78764BE0C8F}" presName="hierChild4" presStyleCnt="0"/>
      <dgm:spPr/>
    </dgm:pt>
    <dgm:pt modelId="{AC13E7D2-65CC-42BB-B020-71F59578BCB2}" type="pres">
      <dgm:prSet presAssocID="{C3FB9A2C-CF4D-4F5D-BB58-A78764BE0C8F}" presName="hierChild5" presStyleCnt="0"/>
      <dgm:spPr/>
    </dgm:pt>
    <dgm:pt modelId="{5DC9D2E6-EB73-4D01-9847-7375A5A38BEA}" type="pres">
      <dgm:prSet presAssocID="{E976E820-9959-4027-945F-37E318ABD735}" presName="Name37" presStyleLbl="parChTrans1D3" presStyleIdx="8" presStyleCnt="9"/>
      <dgm:spPr/>
    </dgm:pt>
    <dgm:pt modelId="{6A96F910-DF43-4E81-BA97-96391C8C3D21}" type="pres">
      <dgm:prSet presAssocID="{178FE200-B483-4B88-B19B-CDE28379BDDC}" presName="hierRoot2" presStyleCnt="0">
        <dgm:presLayoutVars>
          <dgm:hierBranch val="init"/>
        </dgm:presLayoutVars>
      </dgm:prSet>
      <dgm:spPr/>
    </dgm:pt>
    <dgm:pt modelId="{6AAE6028-4D13-4156-AECF-895D4D96D23F}" type="pres">
      <dgm:prSet presAssocID="{178FE200-B483-4B88-B19B-CDE28379BDDC}" presName="rootComposite" presStyleCnt="0"/>
      <dgm:spPr/>
    </dgm:pt>
    <dgm:pt modelId="{76956FFF-8BAD-4E9C-A144-2785CEBCEF79}" type="pres">
      <dgm:prSet presAssocID="{178FE200-B483-4B88-B19B-CDE28379BDDC}" presName="rootText" presStyleLbl="node3" presStyleIdx="8" presStyleCnt="9" custScaleY="201554" custLinFactNeighborX="3781" custLinFactNeighborY="2858">
        <dgm:presLayoutVars>
          <dgm:chPref val="3"/>
        </dgm:presLayoutVars>
      </dgm:prSet>
      <dgm:spPr>
        <a:prstGeom prst="roundRect">
          <a:avLst/>
        </a:prstGeom>
      </dgm:spPr>
    </dgm:pt>
    <dgm:pt modelId="{3F9501BC-FC37-4BB7-B3B9-2552B9E0D92F}" type="pres">
      <dgm:prSet presAssocID="{178FE200-B483-4B88-B19B-CDE28379BDDC}" presName="rootConnector" presStyleLbl="node3" presStyleIdx="8" presStyleCnt="9"/>
      <dgm:spPr/>
    </dgm:pt>
    <dgm:pt modelId="{670C1942-12A5-478B-BBF9-AB8CF932809C}" type="pres">
      <dgm:prSet presAssocID="{178FE200-B483-4B88-B19B-CDE28379BDDC}" presName="hierChild4" presStyleCnt="0"/>
      <dgm:spPr/>
    </dgm:pt>
    <dgm:pt modelId="{B8FF98F8-DCBB-486C-81A5-94B31DD8F2D4}" type="pres">
      <dgm:prSet presAssocID="{178FE200-B483-4B88-B19B-CDE28379BDDC}" presName="hierChild5" presStyleCnt="0"/>
      <dgm:spPr/>
    </dgm:pt>
    <dgm:pt modelId="{312C2924-7F95-472B-939B-22B7F50F497F}" type="pres">
      <dgm:prSet presAssocID="{DC67D457-91D2-4CEB-BEC9-FA69E852C284}" presName="hierChild5" presStyleCnt="0"/>
      <dgm:spPr/>
    </dgm:pt>
    <dgm:pt modelId="{2D141743-560E-4B86-9295-1CBBFC9B97E2}" type="pres">
      <dgm:prSet presAssocID="{282343FD-77CD-4048-9316-97CC988EB58F}" presName="hierChild3" presStyleCnt="0"/>
      <dgm:spPr/>
    </dgm:pt>
  </dgm:ptLst>
  <dgm:cxnLst>
    <dgm:cxn modelId="{D8267800-9AEF-44D3-96DF-29729B06A85C}" srcId="{282343FD-77CD-4048-9316-97CC988EB58F}" destId="{DC67D457-91D2-4CEB-BEC9-FA69E852C284}" srcOrd="8" destOrd="0" parTransId="{80B4E12F-1CE3-4AD0-A564-17D4750C4C7F}" sibTransId="{8A5A8AEC-CE72-4CD1-92CC-E0D643EBF477}"/>
    <dgm:cxn modelId="{F0296C06-40E0-4128-B91F-F503F2604BE6}" srcId="{57B56517-0A0D-4E46-BCD8-B7D25F88F707}" destId="{282343FD-77CD-4048-9316-97CC988EB58F}" srcOrd="0" destOrd="0" parTransId="{A5B32B33-95F2-4A57-A6EC-A8DE6FDED4AF}" sibTransId="{DE23B768-B47F-491A-BDA0-E901803531E5}"/>
    <dgm:cxn modelId="{9FE86507-883F-4546-ABD7-F18A893FE18F}" type="presOf" srcId="{30A16C3F-60BA-4549-B697-85FAF5ABE7CD}" destId="{2C134C78-5D93-4B17-A87C-D3CA38CD7659}" srcOrd="0" destOrd="0" presId="urn:microsoft.com/office/officeart/2005/8/layout/orgChart1"/>
    <dgm:cxn modelId="{A5727409-691F-416C-A4D8-7DA2DAD61238}" type="presOf" srcId="{1C12BBDD-40FF-4A53-A99B-56F163F761BC}" destId="{C8E20DED-3055-4DFD-80B9-6EF2FB258548}" srcOrd="0" destOrd="0" presId="urn:microsoft.com/office/officeart/2005/8/layout/orgChart1"/>
    <dgm:cxn modelId="{3D39940E-3F87-4BAE-85AA-21F0157ECA6D}" srcId="{DC67D457-91D2-4CEB-BEC9-FA69E852C284}" destId="{C3FB9A2C-CF4D-4F5D-BB58-A78764BE0C8F}" srcOrd="0" destOrd="0" parTransId="{3685F6D8-2273-4CFD-AA63-D0414CECC35D}" sibTransId="{7CEC5133-FC79-4CBB-A875-2846AD9263DA}"/>
    <dgm:cxn modelId="{2724A416-D21C-413D-9579-F930F1AB1843}" type="presOf" srcId="{915BCBA1-CE86-47A3-824D-CB5696530A07}" destId="{960B1608-FE31-4F8C-B830-9B242145F9D1}" srcOrd="1" destOrd="0" presId="urn:microsoft.com/office/officeart/2005/8/layout/orgChart1"/>
    <dgm:cxn modelId="{A99CFD19-FF2A-493C-89A1-75F7665E6F0D}" type="presOf" srcId="{A698C1FF-B9F4-4249-9A0D-9F7FDB0BDC9E}" destId="{E3F0019F-F846-4E86-9082-06434D69DEE0}" srcOrd="0" destOrd="0" presId="urn:microsoft.com/office/officeart/2005/8/layout/orgChart1"/>
    <dgm:cxn modelId="{DCABCA1A-9FC5-41BE-941B-69A077776B62}" srcId="{282343FD-77CD-4048-9316-97CC988EB58F}" destId="{F0C219FE-8E59-4DFE-AB9E-CAD610A96DA7}" srcOrd="4" destOrd="0" parTransId="{15BC9F17-0D09-403F-8BEA-916254DD7BB8}" sibTransId="{81354A92-6A71-49B3-B6E3-DA17A6B6A9A7}"/>
    <dgm:cxn modelId="{43D3041C-B509-47B6-9741-A3E1E44E0C24}" type="presOf" srcId="{282343FD-77CD-4048-9316-97CC988EB58F}" destId="{8E2E1475-E3E1-472B-8A47-8BB43411D729}" srcOrd="0" destOrd="0" presId="urn:microsoft.com/office/officeart/2005/8/layout/orgChart1"/>
    <dgm:cxn modelId="{6B6CF11D-704E-498D-B0F9-D0AD581FEFD6}" type="presOf" srcId="{47EE4734-0C27-4849-BD46-3A1A89DBC9D1}" destId="{870DF4A0-1DA8-4508-81F0-5603AF304D75}" srcOrd="1" destOrd="0" presId="urn:microsoft.com/office/officeart/2005/8/layout/orgChart1"/>
    <dgm:cxn modelId="{D66E621E-26B7-4B14-9B1D-54F180DB189F}" type="presOf" srcId="{7E2180CD-509B-4DBB-A28D-79BAB97364BB}" destId="{45A6388F-0A9B-4F4A-B5F4-77CB26A18BD4}" srcOrd="0" destOrd="0" presId="urn:microsoft.com/office/officeart/2005/8/layout/orgChart1"/>
    <dgm:cxn modelId="{0F705D1F-167A-4F0C-8ACE-66E4A0354A2C}" type="presOf" srcId="{99D89D62-2537-4CCC-B1CA-A279FE21130E}" destId="{5E93B0B3-0FA1-4547-A3A3-05F5230996F8}" srcOrd="0" destOrd="0" presId="urn:microsoft.com/office/officeart/2005/8/layout/orgChart1"/>
    <dgm:cxn modelId="{A39C5125-19C9-4D7F-864A-AB54F52C6374}" type="presOf" srcId="{752BC8FF-59B7-412E-9BD1-41C4950BBD8A}" destId="{401C04DB-5DEE-49B4-9AD9-521B05BC71EE}" srcOrd="0" destOrd="0" presId="urn:microsoft.com/office/officeart/2005/8/layout/orgChart1"/>
    <dgm:cxn modelId="{E649342A-ADCF-4815-82F8-464620D7D1E7}" type="presOf" srcId="{2A41A64F-03E2-4C18-86C2-30D2C044AA56}" destId="{9538434F-D8AC-46B7-9E4B-E45A763B43EE}" srcOrd="0" destOrd="0" presId="urn:microsoft.com/office/officeart/2005/8/layout/orgChart1"/>
    <dgm:cxn modelId="{64D3112F-F0EC-42C1-8505-1C03C365987A}" type="presOf" srcId="{54ABDED2-263C-4E49-9D02-E46EA3F05D8F}" destId="{E42223EC-1454-4576-8306-88B77587E8AE}" srcOrd="1" destOrd="0" presId="urn:microsoft.com/office/officeart/2005/8/layout/orgChart1"/>
    <dgm:cxn modelId="{D6AD7833-10A4-4CD8-BF8B-A2D1A98B3E15}" type="presOf" srcId="{C2746AEB-2AEC-4463-BCD3-9ACEDA0A8613}" destId="{B841531E-C16C-4B04-8C76-2BBB36B8FBD1}" srcOrd="1" destOrd="0" presId="urn:microsoft.com/office/officeart/2005/8/layout/orgChart1"/>
    <dgm:cxn modelId="{AC17AA34-A65B-4C71-8737-AD2B2A6C0A08}" srcId="{282343FD-77CD-4048-9316-97CC988EB58F}" destId="{54ABDED2-263C-4E49-9D02-E46EA3F05D8F}" srcOrd="3" destOrd="0" parTransId="{5B293E53-04BC-4B74-B070-09E494CEF72D}" sibTransId="{A07DABC4-9895-4A7B-BD55-E6890ACCE124}"/>
    <dgm:cxn modelId="{2A754F3B-F3E4-417F-9FB3-61C612BF5B88}" type="presOf" srcId="{282343FD-77CD-4048-9316-97CC988EB58F}" destId="{AF85A04E-EBEF-4A48-8878-78ED33394B1D}" srcOrd="1" destOrd="0" presId="urn:microsoft.com/office/officeart/2005/8/layout/orgChart1"/>
    <dgm:cxn modelId="{905B6A46-0488-4F5A-9794-839F19D9C0E9}" type="presOf" srcId="{1F5DEFBC-22E2-461F-9130-96223396B0C8}" destId="{D33F41B2-CA38-4780-8C2D-82FC0A838365}" srcOrd="0" destOrd="0" presId="urn:microsoft.com/office/officeart/2005/8/layout/orgChart1"/>
    <dgm:cxn modelId="{AF746F46-44AC-4E37-9A31-66FF1A491BA6}" type="presOf" srcId="{7A295605-848E-4537-8994-517756196214}" destId="{9317C7FA-13CD-4926-9AB8-C9F3C225FCCD}" srcOrd="1" destOrd="0" presId="urn:microsoft.com/office/officeart/2005/8/layout/orgChart1"/>
    <dgm:cxn modelId="{FA441647-33E4-4C25-B1D0-17B6D82E28C5}" srcId="{7E2180CD-509B-4DBB-A28D-79BAB97364BB}" destId="{FDBA9D02-4789-43FC-88BD-3F60A095F719}" srcOrd="1" destOrd="0" parTransId="{AE1FFC83-4CCF-462E-BED9-634C87BFDD13}" sibTransId="{01E358B8-59A8-4A07-8E45-7B13CA22E68B}"/>
    <dgm:cxn modelId="{26B35648-7FE8-461A-9DEF-5FB571A5D289}" srcId="{1505001C-3DAA-4952-A76D-8F6827BB9605}" destId="{1C12BBDD-40FF-4A53-A99B-56F163F761BC}" srcOrd="2" destOrd="0" parTransId="{4D2AC74D-8A51-4D1C-8B25-5F38B8C9E8FC}" sibTransId="{CDFC3017-AA5F-4641-BDCD-947031B6302C}"/>
    <dgm:cxn modelId="{4B3D8649-8339-432A-B57F-7908DDD4ABF2}" srcId="{282343FD-77CD-4048-9316-97CC988EB58F}" destId="{7E2180CD-509B-4DBB-A28D-79BAB97364BB}" srcOrd="2" destOrd="0" parTransId="{B8BE6D53-6FC5-48FD-A7D0-44F248CA1FB0}" sibTransId="{97A9874C-AB1B-4020-AF7A-B61C4F85B22E}"/>
    <dgm:cxn modelId="{607FAB4A-7B9C-4D63-BC8D-75BE6276C2C6}" type="presOf" srcId="{7E2180CD-509B-4DBB-A28D-79BAB97364BB}" destId="{9D8BBE6F-7952-4236-B6AF-9785DAF52407}" srcOrd="1" destOrd="0" presId="urn:microsoft.com/office/officeart/2005/8/layout/orgChart1"/>
    <dgm:cxn modelId="{C4AF5B4B-6944-45D4-8E01-A381B05F6B0A}" srcId="{F94F0122-EE6A-49D7-9EBE-D924385BC079}" destId="{13845F97-D7A6-4491-9458-A72D7DD2E848}" srcOrd="1" destOrd="0" parTransId="{2A41A64F-03E2-4C18-86C2-30D2C044AA56}" sibTransId="{5B2FFA98-4398-43E0-8318-CA7220ED1B41}"/>
    <dgm:cxn modelId="{73313F5D-B7BF-4697-8F31-F780DEB236A8}" type="presOf" srcId="{AE1FFC83-4CCF-462E-BED9-634C87BFDD13}" destId="{2727854B-E28B-47A0-957F-E56A1132EF10}" srcOrd="0" destOrd="0" presId="urn:microsoft.com/office/officeart/2005/8/layout/orgChart1"/>
    <dgm:cxn modelId="{6790E15F-2C5D-412F-86FD-846CCF7E4B57}" type="presOf" srcId="{C3FB9A2C-CF4D-4F5D-BB58-A78764BE0C8F}" destId="{6438C87B-8686-4B04-A64E-6A6CA6685CB0}" srcOrd="1" destOrd="0" presId="urn:microsoft.com/office/officeart/2005/8/layout/orgChart1"/>
    <dgm:cxn modelId="{E995FB5F-6487-4CA5-BCCA-7C56A479321D}" type="presOf" srcId="{062E8E55-14D4-403B-A515-300924DDD2F1}" destId="{2C280CB7-9137-4A6B-97BB-03CA4E477C6D}" srcOrd="0" destOrd="0" presId="urn:microsoft.com/office/officeart/2005/8/layout/orgChart1"/>
    <dgm:cxn modelId="{6F3D0B65-7648-44CF-82B0-484D75C091B5}" type="presOf" srcId="{54ABDED2-263C-4E49-9D02-E46EA3F05D8F}" destId="{70479ED9-5481-4F7C-ADA7-600E7C49B4D9}" srcOrd="0" destOrd="0" presId="urn:microsoft.com/office/officeart/2005/8/layout/orgChart1"/>
    <dgm:cxn modelId="{1D535A68-B72E-4D67-8683-0C563BE2E795}" srcId="{282343FD-77CD-4048-9316-97CC988EB58F}" destId="{915BCBA1-CE86-47A3-824D-CB5696530A07}" srcOrd="5" destOrd="0" parTransId="{D72A49E8-CEB2-4EAC-BFD8-A4DCB4532EFF}" sibTransId="{053F8793-2144-4BB6-B00B-EA8D36C7F728}"/>
    <dgm:cxn modelId="{8CC29779-0F65-4BC2-8627-B42A583A56CC}" type="presOf" srcId="{1505001C-3DAA-4952-A76D-8F6827BB9605}" destId="{8E3675D4-294A-4E9E-83FB-3470A7DFF538}" srcOrd="0" destOrd="0" presId="urn:microsoft.com/office/officeart/2005/8/layout/orgChart1"/>
    <dgm:cxn modelId="{9078D57E-A59B-4C20-976E-7C0BE8037AAF}" type="presOf" srcId="{4E507897-B4AD-4B27-A3A3-0B510ECFFAAC}" destId="{01EC0263-CA0C-4184-8D00-E0F73518BA9D}" srcOrd="0" destOrd="0" presId="urn:microsoft.com/office/officeart/2005/8/layout/orgChart1"/>
    <dgm:cxn modelId="{D752807F-F3F2-4E5E-AE88-5A6D052BE10A}" type="presOf" srcId="{B8BE6D53-6FC5-48FD-A7D0-44F248CA1FB0}" destId="{EF3E724E-318B-43B7-A05A-1DB6F6B37F92}" srcOrd="0" destOrd="0" presId="urn:microsoft.com/office/officeart/2005/8/layout/orgChart1"/>
    <dgm:cxn modelId="{CCF1A880-8435-4687-952F-4BC1694934CB}" srcId="{DC67D457-91D2-4CEB-BEC9-FA69E852C284}" destId="{178FE200-B483-4B88-B19B-CDE28379BDDC}" srcOrd="1" destOrd="0" parTransId="{E976E820-9959-4027-945F-37E318ABD735}" sibTransId="{F5D6CB62-A3B6-406B-8F25-40BDA00C3B4A}"/>
    <dgm:cxn modelId="{B7A7E082-69C8-4D48-80FB-5CFD5820E503}" type="presOf" srcId="{FDBA9D02-4789-43FC-88BD-3F60A095F719}" destId="{469DAE62-8E05-440D-9292-0EB93F355E76}" srcOrd="1" destOrd="0" presId="urn:microsoft.com/office/officeart/2005/8/layout/orgChart1"/>
    <dgm:cxn modelId="{15440D85-041F-4697-945B-D76DEB7E211A}" type="presOf" srcId="{3685F6D8-2273-4CFD-AA63-D0414CECC35D}" destId="{4161F64A-94DA-4B49-8567-2EF3A0766AFD}" srcOrd="0" destOrd="0" presId="urn:microsoft.com/office/officeart/2005/8/layout/orgChart1"/>
    <dgm:cxn modelId="{B7857087-9E7C-46C5-AB1E-1C1FE3D52BB0}" type="presOf" srcId="{178FE200-B483-4B88-B19B-CDE28379BDDC}" destId="{76956FFF-8BAD-4E9C-A144-2785CEBCEF79}" srcOrd="0" destOrd="0" presId="urn:microsoft.com/office/officeart/2005/8/layout/orgChart1"/>
    <dgm:cxn modelId="{309B7989-1A40-43A1-ADDF-7BF6F5648EB8}" type="presOf" srcId="{C2746AEB-2AEC-4463-BCD3-9ACEDA0A8613}" destId="{B6EBAB23-FA2A-434F-A9C4-CE890AF3C3C4}" srcOrd="0" destOrd="0" presId="urn:microsoft.com/office/officeart/2005/8/layout/orgChart1"/>
    <dgm:cxn modelId="{49733D8B-B357-451F-9BD7-BC9E930F6E9B}" type="presOf" srcId="{BDB4D2F6-588B-4097-9CB6-E79EFAB55626}" destId="{E32E5373-DEBB-493B-8DA9-49322E035D30}" srcOrd="0" destOrd="0" presId="urn:microsoft.com/office/officeart/2005/8/layout/orgChart1"/>
    <dgm:cxn modelId="{D2EBA28D-B01D-4E4C-BA8C-A83B5C04F089}" type="presOf" srcId="{F94F0122-EE6A-49D7-9EBE-D924385BC079}" destId="{08C19BE1-01E9-494D-B883-C72806D32A80}" srcOrd="0" destOrd="0" presId="urn:microsoft.com/office/officeart/2005/8/layout/orgChart1"/>
    <dgm:cxn modelId="{41B12C92-1829-46EC-B080-FC3DFC682F86}" srcId="{7E2180CD-509B-4DBB-A28D-79BAB97364BB}" destId="{E4A1F8C7-B674-41A8-B8F9-40BCFC06FEC1}" srcOrd="0" destOrd="0" parTransId="{99D89D62-2537-4CCC-B1CA-A279FE21130E}" sibTransId="{9A781FC1-5DD4-4ADD-BD6D-829B7754BC77}"/>
    <dgm:cxn modelId="{409A1A93-842E-4F3B-A83C-24FC4B912EAF}" type="presOf" srcId="{47EE4734-0C27-4849-BD46-3A1A89DBC9D1}" destId="{15F75C81-0AAA-43F1-9463-7BFB54F0007D}" srcOrd="0" destOrd="0" presId="urn:microsoft.com/office/officeart/2005/8/layout/orgChart1"/>
    <dgm:cxn modelId="{067EFF93-F412-4CB9-A085-3DE95669BA5E}" type="presOf" srcId="{F94F0122-EE6A-49D7-9EBE-D924385BC079}" destId="{1FF049DA-134E-44E1-B05C-B0CA78898A7B}" srcOrd="1" destOrd="0" presId="urn:microsoft.com/office/officeart/2005/8/layout/orgChart1"/>
    <dgm:cxn modelId="{566E829D-A8D8-4BDE-A26E-25C38B791A23}" srcId="{282343FD-77CD-4048-9316-97CC988EB58F}" destId="{5A494A63-2E4F-4A8F-A9A3-CF045308BFE8}" srcOrd="1" destOrd="0" parTransId="{A698C1FF-B9F4-4249-9A0D-9F7FDB0BDC9E}" sibTransId="{18FEC7AD-FAC2-4E99-AFCD-1A5A07FEF7F8}"/>
    <dgm:cxn modelId="{C17AE4A4-6E5C-4CD2-9957-82CDB5458A1A}" srcId="{1505001C-3DAA-4952-A76D-8F6827BB9605}" destId="{4E507897-B4AD-4B27-A3A3-0B510ECFFAAC}" srcOrd="0" destOrd="0" parTransId="{1F5DEFBC-22E2-461F-9130-96223396B0C8}" sibTransId="{5502DA55-B97D-4854-9D76-F08B2D672D9A}"/>
    <dgm:cxn modelId="{BD5233A5-2206-42D0-9677-312ECD6DF6A6}" type="presOf" srcId="{DC67D457-91D2-4CEB-BEC9-FA69E852C284}" destId="{AE28407C-F5C2-42F4-A0E0-7206E847E786}" srcOrd="1" destOrd="0" presId="urn:microsoft.com/office/officeart/2005/8/layout/orgChart1"/>
    <dgm:cxn modelId="{61B68FA5-417B-4397-A924-AAC07193DA05}" srcId="{1505001C-3DAA-4952-A76D-8F6827BB9605}" destId="{C2746AEB-2AEC-4463-BCD3-9ACEDA0A8613}" srcOrd="1" destOrd="0" parTransId="{062E8E55-14D4-403B-A515-300924DDD2F1}" sibTransId="{FE7DF37B-0A15-49FF-A69E-B4793BAB00F5}"/>
    <dgm:cxn modelId="{A185E3A5-8054-4DD8-8F25-D35B7D3624CD}" type="presOf" srcId="{E4A1F8C7-B674-41A8-B8F9-40BCFC06FEC1}" destId="{4C499287-00D0-4DC4-A7E4-9264EA0E8BE0}" srcOrd="0" destOrd="0" presId="urn:microsoft.com/office/officeart/2005/8/layout/orgChart1"/>
    <dgm:cxn modelId="{CF5199A7-8264-413C-8E54-FB31143C62D8}" type="presOf" srcId="{80B4E12F-1CE3-4AD0-A564-17D4750C4C7F}" destId="{6779EB33-6BC2-41BD-BAAA-55C2D6E7B27C}" srcOrd="0" destOrd="0" presId="urn:microsoft.com/office/officeart/2005/8/layout/orgChart1"/>
    <dgm:cxn modelId="{677C05AC-0C49-4A7E-98C8-9CFFBE10F7DF}" srcId="{282343FD-77CD-4048-9316-97CC988EB58F}" destId="{7A295605-848E-4537-8994-517756196214}" srcOrd="0" destOrd="0" parTransId="{30A16C3F-60BA-4549-B697-85FAF5ABE7CD}" sibTransId="{6495500E-12E3-45B1-B8A1-13FDEE94AEA6}"/>
    <dgm:cxn modelId="{653DF1B5-E53C-4B4B-A73A-1BFC36148F7C}" type="presOf" srcId="{F0C219FE-8E59-4DFE-AB9E-CAD610A96DA7}" destId="{5B70D25D-0A98-4919-B3D5-02450C7AB96E}" srcOrd="1" destOrd="0" presId="urn:microsoft.com/office/officeart/2005/8/layout/orgChart1"/>
    <dgm:cxn modelId="{02E85EB6-BE02-46F0-993D-DFD5516A9EC8}" type="presOf" srcId="{7A295605-848E-4537-8994-517756196214}" destId="{E859A71B-6E90-43F6-969A-6C10B22542F3}" srcOrd="0" destOrd="0" presId="urn:microsoft.com/office/officeart/2005/8/layout/orgChart1"/>
    <dgm:cxn modelId="{CFC486BA-E824-42D8-95BA-5C31B76C5C7E}" type="presOf" srcId="{F0C219FE-8E59-4DFE-AB9E-CAD610A96DA7}" destId="{A4D17E4B-8140-471A-8636-C54B03A90489}" srcOrd="0" destOrd="0" presId="urn:microsoft.com/office/officeart/2005/8/layout/orgChart1"/>
    <dgm:cxn modelId="{61E1E5BC-130D-4769-9B9E-8B60F2354D43}" type="presOf" srcId="{D72A49E8-CEB2-4EAC-BFD8-A4DCB4532EFF}" destId="{4C4C0314-BB13-42A0-981F-B134368DBD26}" srcOrd="0" destOrd="0" presId="urn:microsoft.com/office/officeart/2005/8/layout/orgChart1"/>
    <dgm:cxn modelId="{B72503BD-3A65-4A28-88BF-04AFAA06D745}" srcId="{F94F0122-EE6A-49D7-9EBE-D924385BC079}" destId="{47EE4734-0C27-4849-BD46-3A1A89DBC9D1}" srcOrd="0" destOrd="0" parTransId="{752BC8FF-59B7-412E-9BD1-41C4950BBD8A}" sibTransId="{92951C69-DD37-4D42-A498-62862755377C}"/>
    <dgm:cxn modelId="{148020BD-8E1A-4F06-8FFD-F9EE3D9822A2}" type="presOf" srcId="{1505001C-3DAA-4952-A76D-8F6827BB9605}" destId="{140E4968-5BAA-4435-B16C-30A0DA23F27F}" srcOrd="1" destOrd="0" presId="urn:microsoft.com/office/officeart/2005/8/layout/orgChart1"/>
    <dgm:cxn modelId="{25C16AC5-6D65-44B5-9CCB-35F1FFF4C2F5}" type="presOf" srcId="{13845F97-D7A6-4491-9458-A72D7DD2E848}" destId="{2CB2298A-2C1D-49FA-AB36-27A75F6097CB}" srcOrd="0" destOrd="0" presId="urn:microsoft.com/office/officeart/2005/8/layout/orgChart1"/>
    <dgm:cxn modelId="{00AA8DC6-CCFD-4ACE-8C4F-66849E2E2CB3}" type="presOf" srcId="{13845F97-D7A6-4491-9458-A72D7DD2E848}" destId="{F0592B85-8581-489D-A6DC-89D9533597B5}" srcOrd="1" destOrd="0" presId="urn:microsoft.com/office/officeart/2005/8/layout/orgChart1"/>
    <dgm:cxn modelId="{A796BAC7-E2C9-4DA2-A3F6-09ED89ABDE60}" type="presOf" srcId="{57B56517-0A0D-4E46-BCD8-B7D25F88F707}" destId="{35C7E744-F05C-4353-B803-40C3AD21819C}" srcOrd="0" destOrd="0" presId="urn:microsoft.com/office/officeart/2005/8/layout/orgChart1"/>
    <dgm:cxn modelId="{EBBA4ECB-A3DF-4405-8684-1FE81E6842BA}" type="presOf" srcId="{5A494A63-2E4F-4A8F-A9A3-CF045308BFE8}" destId="{008311A1-5CF7-47A8-B823-6E5E2D12EDD6}" srcOrd="0" destOrd="0" presId="urn:microsoft.com/office/officeart/2005/8/layout/orgChart1"/>
    <dgm:cxn modelId="{D84C72CC-255C-4CE8-A251-B814767BB694}" type="presOf" srcId="{915BCBA1-CE86-47A3-824D-CB5696530A07}" destId="{B85CBD88-2E7F-4597-9D11-07230AFA4E65}" srcOrd="0" destOrd="0" presId="urn:microsoft.com/office/officeart/2005/8/layout/orgChart1"/>
    <dgm:cxn modelId="{8F84C8D2-F6AB-46D7-9CB2-D884ACEE9EF7}" type="presOf" srcId="{5B293E53-04BC-4B74-B070-09E494CEF72D}" destId="{022A361B-CD0F-402E-ADFD-D63321E813A4}" srcOrd="0" destOrd="0" presId="urn:microsoft.com/office/officeart/2005/8/layout/orgChart1"/>
    <dgm:cxn modelId="{BA42C0D4-B4F8-49E3-B9BC-5648F2A1CBD0}" type="presOf" srcId="{C077C343-5AB2-4311-B73C-DA52D6C3D805}" destId="{7D94E57D-5FDA-4C8A-B91D-43A454C91E88}" srcOrd="0" destOrd="0" presId="urn:microsoft.com/office/officeart/2005/8/layout/orgChart1"/>
    <dgm:cxn modelId="{49873FD5-744B-4097-BD8B-79CCD76979CB}" type="presOf" srcId="{E4A1F8C7-B674-41A8-B8F9-40BCFC06FEC1}" destId="{2E906A68-F025-47CB-8A45-F36FD0D268BC}" srcOrd="1" destOrd="0" presId="urn:microsoft.com/office/officeart/2005/8/layout/orgChart1"/>
    <dgm:cxn modelId="{F08E8FD5-62F3-4BF8-A0BB-500DC809C3B6}" type="presOf" srcId="{5A494A63-2E4F-4A8F-A9A3-CF045308BFE8}" destId="{BCA6617F-7EB4-4ED9-A227-A9AD4EFA5EB0}" srcOrd="1" destOrd="0" presId="urn:microsoft.com/office/officeart/2005/8/layout/orgChart1"/>
    <dgm:cxn modelId="{7E7CFBD5-550C-4FC2-B2AD-82A784AAE10A}" type="presOf" srcId="{15BC9F17-0D09-403F-8BEA-916254DD7BB8}" destId="{AA8AAF52-E915-4434-9348-3DF351E1B36C}" srcOrd="0" destOrd="0" presId="urn:microsoft.com/office/officeart/2005/8/layout/orgChart1"/>
    <dgm:cxn modelId="{4DEE0AD8-778A-43CC-B1F3-BABBEB839BB6}" type="presOf" srcId="{E976E820-9959-4027-945F-37E318ABD735}" destId="{5DC9D2E6-EB73-4D01-9847-7375A5A38BEA}" srcOrd="0" destOrd="0" presId="urn:microsoft.com/office/officeart/2005/8/layout/orgChart1"/>
    <dgm:cxn modelId="{7ED9F1D9-81A1-4632-B858-CF5D00CF4B29}" type="presOf" srcId="{4E507897-B4AD-4B27-A3A3-0B510ECFFAAC}" destId="{BECEA3CD-9778-4725-AF6B-5AC2C9CFEA58}" srcOrd="1" destOrd="0" presId="urn:microsoft.com/office/officeart/2005/8/layout/orgChart1"/>
    <dgm:cxn modelId="{B6EDBEE4-6AA3-4C89-A304-289E4BCAE9D5}" type="presOf" srcId="{C3FB9A2C-CF4D-4F5D-BB58-A78764BE0C8F}" destId="{2E8B0247-FDA4-465B-B5FF-45FE27A2858F}" srcOrd="0" destOrd="0" presId="urn:microsoft.com/office/officeart/2005/8/layout/orgChart1"/>
    <dgm:cxn modelId="{C40432E9-E03F-48DE-ADC4-0CF4E731F278}" type="presOf" srcId="{1C12BBDD-40FF-4A53-A99B-56F163F761BC}" destId="{54108C98-FFEF-4777-9001-61C8FB3D73A0}" srcOrd="1" destOrd="0" presId="urn:microsoft.com/office/officeart/2005/8/layout/orgChart1"/>
    <dgm:cxn modelId="{BD22B5EF-8D18-40CB-9723-2165D1F3873B}" srcId="{282343FD-77CD-4048-9316-97CC988EB58F}" destId="{1505001C-3DAA-4952-A76D-8F6827BB9605}" srcOrd="7" destOrd="0" parTransId="{BDB4D2F6-588B-4097-9CB6-E79EFAB55626}" sibTransId="{0E2F5821-994F-411C-A813-3CBD9EA12F51}"/>
    <dgm:cxn modelId="{4CC875F5-FD6E-4CCA-8513-3D5201F83909}" type="presOf" srcId="{4D2AC74D-8A51-4D1C-8B25-5F38B8C9E8FC}" destId="{0451D39C-8DEB-4B12-99A4-C1992EFB62B0}" srcOrd="0" destOrd="0" presId="urn:microsoft.com/office/officeart/2005/8/layout/orgChart1"/>
    <dgm:cxn modelId="{096222F7-7B50-4ADD-97B0-7A2F906E1955}" type="presOf" srcId="{FDBA9D02-4789-43FC-88BD-3F60A095F719}" destId="{A6C68F95-26F4-4C38-8BE3-4700AC2C1C2C}" srcOrd="0" destOrd="0" presId="urn:microsoft.com/office/officeart/2005/8/layout/orgChart1"/>
    <dgm:cxn modelId="{D10E9EF7-8618-46D4-A793-726DBBECCB9F}" srcId="{282343FD-77CD-4048-9316-97CC988EB58F}" destId="{F94F0122-EE6A-49D7-9EBE-D924385BC079}" srcOrd="6" destOrd="0" parTransId="{C077C343-5AB2-4311-B73C-DA52D6C3D805}" sibTransId="{2B42E2AC-0BC2-43CF-A1A4-5743CDA53218}"/>
    <dgm:cxn modelId="{5971D9FA-FE85-4473-9499-A3A5EDA0BD95}" type="presOf" srcId="{178FE200-B483-4B88-B19B-CDE28379BDDC}" destId="{3F9501BC-FC37-4BB7-B3B9-2552B9E0D92F}" srcOrd="1" destOrd="0" presId="urn:microsoft.com/office/officeart/2005/8/layout/orgChart1"/>
    <dgm:cxn modelId="{804C4CFC-7105-4DE5-986A-6AE0F9009051}" type="presOf" srcId="{DC67D457-91D2-4CEB-BEC9-FA69E852C284}" destId="{39448659-D93B-4322-9449-752CEEA0349A}" srcOrd="0" destOrd="0" presId="urn:microsoft.com/office/officeart/2005/8/layout/orgChart1"/>
    <dgm:cxn modelId="{92CEFB06-6DE3-43B3-88F3-2830DA30240C}" type="presParOf" srcId="{35C7E744-F05C-4353-B803-40C3AD21819C}" destId="{0E22AB67-A0D1-4641-8FCE-EB5BEB24F073}" srcOrd="0" destOrd="0" presId="urn:microsoft.com/office/officeart/2005/8/layout/orgChart1"/>
    <dgm:cxn modelId="{F1CBAE6D-8BDE-4447-8F38-A3CD41BDA688}" type="presParOf" srcId="{0E22AB67-A0D1-4641-8FCE-EB5BEB24F073}" destId="{A7E9E0FF-7499-4E7C-ADAB-61218275D233}" srcOrd="0" destOrd="0" presId="urn:microsoft.com/office/officeart/2005/8/layout/orgChart1"/>
    <dgm:cxn modelId="{E5C513EB-BBAF-46A3-9DF1-9FD84FF3B25B}" type="presParOf" srcId="{A7E9E0FF-7499-4E7C-ADAB-61218275D233}" destId="{8E2E1475-E3E1-472B-8A47-8BB43411D729}" srcOrd="0" destOrd="0" presId="urn:microsoft.com/office/officeart/2005/8/layout/orgChart1"/>
    <dgm:cxn modelId="{376AB2EC-6E38-43C0-A25C-A0BA47974FE0}" type="presParOf" srcId="{A7E9E0FF-7499-4E7C-ADAB-61218275D233}" destId="{AF85A04E-EBEF-4A48-8878-78ED33394B1D}" srcOrd="1" destOrd="0" presId="urn:microsoft.com/office/officeart/2005/8/layout/orgChart1"/>
    <dgm:cxn modelId="{D3E0D34E-B878-4EE4-9515-1DC514512147}" type="presParOf" srcId="{0E22AB67-A0D1-4641-8FCE-EB5BEB24F073}" destId="{B6381119-1C3B-4B00-846B-CDA41D43F7EF}" srcOrd="1" destOrd="0" presId="urn:microsoft.com/office/officeart/2005/8/layout/orgChart1"/>
    <dgm:cxn modelId="{F8B7A628-4B5F-4037-97D9-6F1B36ED33E8}" type="presParOf" srcId="{B6381119-1C3B-4B00-846B-CDA41D43F7EF}" destId="{2C134C78-5D93-4B17-A87C-D3CA38CD7659}" srcOrd="0" destOrd="0" presId="urn:microsoft.com/office/officeart/2005/8/layout/orgChart1"/>
    <dgm:cxn modelId="{6C6F8BC4-F314-44F6-93B7-1D655DE5E9E3}" type="presParOf" srcId="{B6381119-1C3B-4B00-846B-CDA41D43F7EF}" destId="{1708699C-72A3-43B5-B555-64418721978F}" srcOrd="1" destOrd="0" presId="urn:microsoft.com/office/officeart/2005/8/layout/orgChart1"/>
    <dgm:cxn modelId="{C3E5C4D1-6F60-49B3-B3DB-941998B349A6}" type="presParOf" srcId="{1708699C-72A3-43B5-B555-64418721978F}" destId="{414CE933-5076-4E56-B2C4-C08AA883BD64}" srcOrd="0" destOrd="0" presId="urn:microsoft.com/office/officeart/2005/8/layout/orgChart1"/>
    <dgm:cxn modelId="{91860745-5762-4D5C-BAF0-687FED1A1520}" type="presParOf" srcId="{414CE933-5076-4E56-B2C4-C08AA883BD64}" destId="{E859A71B-6E90-43F6-969A-6C10B22542F3}" srcOrd="0" destOrd="0" presId="urn:microsoft.com/office/officeart/2005/8/layout/orgChart1"/>
    <dgm:cxn modelId="{3C7BB490-8480-4E33-AD50-FABB81C02A0E}" type="presParOf" srcId="{414CE933-5076-4E56-B2C4-C08AA883BD64}" destId="{9317C7FA-13CD-4926-9AB8-C9F3C225FCCD}" srcOrd="1" destOrd="0" presId="urn:microsoft.com/office/officeart/2005/8/layout/orgChart1"/>
    <dgm:cxn modelId="{612FFDDB-2E14-43FD-8A98-21F13980E596}" type="presParOf" srcId="{1708699C-72A3-43B5-B555-64418721978F}" destId="{05032CA0-A5CE-42DE-AAE7-803AF45541EC}" srcOrd="1" destOrd="0" presId="urn:microsoft.com/office/officeart/2005/8/layout/orgChart1"/>
    <dgm:cxn modelId="{926E54A6-39D0-47B2-BB3B-25ADB55BDFE4}" type="presParOf" srcId="{1708699C-72A3-43B5-B555-64418721978F}" destId="{F4D8E4FD-AF52-4889-9E5E-BE8B8C899490}" srcOrd="2" destOrd="0" presId="urn:microsoft.com/office/officeart/2005/8/layout/orgChart1"/>
    <dgm:cxn modelId="{2AD6C0DB-4DF2-42D6-8DA6-4D98850B6F68}" type="presParOf" srcId="{B6381119-1C3B-4B00-846B-CDA41D43F7EF}" destId="{E3F0019F-F846-4E86-9082-06434D69DEE0}" srcOrd="2" destOrd="0" presId="urn:microsoft.com/office/officeart/2005/8/layout/orgChart1"/>
    <dgm:cxn modelId="{49227DCB-8CA9-4049-87E0-4CC8D1E98865}" type="presParOf" srcId="{B6381119-1C3B-4B00-846B-CDA41D43F7EF}" destId="{8DC196FB-5632-4222-9839-DD83699FAD34}" srcOrd="3" destOrd="0" presId="urn:microsoft.com/office/officeart/2005/8/layout/orgChart1"/>
    <dgm:cxn modelId="{A64B7E69-5FBC-4485-A519-AB326F502B20}" type="presParOf" srcId="{8DC196FB-5632-4222-9839-DD83699FAD34}" destId="{0FB1C423-A717-4159-BF0B-8C1223E79983}" srcOrd="0" destOrd="0" presId="urn:microsoft.com/office/officeart/2005/8/layout/orgChart1"/>
    <dgm:cxn modelId="{0D04D756-0171-43BB-9FD7-8C5F0A36409E}" type="presParOf" srcId="{0FB1C423-A717-4159-BF0B-8C1223E79983}" destId="{008311A1-5CF7-47A8-B823-6E5E2D12EDD6}" srcOrd="0" destOrd="0" presId="urn:microsoft.com/office/officeart/2005/8/layout/orgChart1"/>
    <dgm:cxn modelId="{3E2E0C98-60E9-49DB-8942-A2EF5BAA3176}" type="presParOf" srcId="{0FB1C423-A717-4159-BF0B-8C1223E79983}" destId="{BCA6617F-7EB4-4ED9-A227-A9AD4EFA5EB0}" srcOrd="1" destOrd="0" presId="urn:microsoft.com/office/officeart/2005/8/layout/orgChart1"/>
    <dgm:cxn modelId="{07C04C6F-A2FC-43F6-A813-0A69ECDB9011}" type="presParOf" srcId="{8DC196FB-5632-4222-9839-DD83699FAD34}" destId="{DDE96C4E-525A-4AE0-A5BD-E0D2F1299993}" srcOrd="1" destOrd="0" presId="urn:microsoft.com/office/officeart/2005/8/layout/orgChart1"/>
    <dgm:cxn modelId="{0CB30E84-B5F7-4B28-9624-D5C5AE5106A9}" type="presParOf" srcId="{8DC196FB-5632-4222-9839-DD83699FAD34}" destId="{E028E3E2-3EE0-4B1A-A275-4491B03FA06F}" srcOrd="2" destOrd="0" presId="urn:microsoft.com/office/officeart/2005/8/layout/orgChart1"/>
    <dgm:cxn modelId="{575B5C58-A5B2-4113-94E1-65C77DAA01F8}" type="presParOf" srcId="{B6381119-1C3B-4B00-846B-CDA41D43F7EF}" destId="{EF3E724E-318B-43B7-A05A-1DB6F6B37F92}" srcOrd="4" destOrd="0" presId="urn:microsoft.com/office/officeart/2005/8/layout/orgChart1"/>
    <dgm:cxn modelId="{CAC53B77-6CCB-4BFB-9C56-0CDEBBB92055}" type="presParOf" srcId="{B6381119-1C3B-4B00-846B-CDA41D43F7EF}" destId="{7209DDAA-2017-43F4-9533-BA094BF33772}" srcOrd="5" destOrd="0" presId="urn:microsoft.com/office/officeart/2005/8/layout/orgChart1"/>
    <dgm:cxn modelId="{ABB94C58-6B2F-4E39-99F0-867ABCB73A78}" type="presParOf" srcId="{7209DDAA-2017-43F4-9533-BA094BF33772}" destId="{6043B260-F28C-4F9B-8CFF-8062B4104BDC}" srcOrd="0" destOrd="0" presId="urn:microsoft.com/office/officeart/2005/8/layout/orgChart1"/>
    <dgm:cxn modelId="{F71B3EE7-02AD-447F-B2D3-DD6F885F3825}" type="presParOf" srcId="{6043B260-F28C-4F9B-8CFF-8062B4104BDC}" destId="{45A6388F-0A9B-4F4A-B5F4-77CB26A18BD4}" srcOrd="0" destOrd="0" presId="urn:microsoft.com/office/officeart/2005/8/layout/orgChart1"/>
    <dgm:cxn modelId="{BB5F82B5-4DE2-43EC-9002-A3614D1B381D}" type="presParOf" srcId="{6043B260-F28C-4F9B-8CFF-8062B4104BDC}" destId="{9D8BBE6F-7952-4236-B6AF-9785DAF52407}" srcOrd="1" destOrd="0" presId="urn:microsoft.com/office/officeart/2005/8/layout/orgChart1"/>
    <dgm:cxn modelId="{F0FC0F2A-D8F7-431D-BF88-6EF0203A97B0}" type="presParOf" srcId="{7209DDAA-2017-43F4-9533-BA094BF33772}" destId="{60DB3BDB-A51E-472D-8D01-443A1221602D}" srcOrd="1" destOrd="0" presId="urn:microsoft.com/office/officeart/2005/8/layout/orgChart1"/>
    <dgm:cxn modelId="{BC970D29-BE61-4E97-96C8-5E5677D97D2E}" type="presParOf" srcId="{60DB3BDB-A51E-472D-8D01-443A1221602D}" destId="{5E93B0B3-0FA1-4547-A3A3-05F5230996F8}" srcOrd="0" destOrd="0" presId="urn:microsoft.com/office/officeart/2005/8/layout/orgChart1"/>
    <dgm:cxn modelId="{DCFAEF10-A60E-486E-B8DC-1FD482EBEA9E}" type="presParOf" srcId="{60DB3BDB-A51E-472D-8D01-443A1221602D}" destId="{1AC9D6C6-3AC6-481A-A60A-E71779A07019}" srcOrd="1" destOrd="0" presId="urn:microsoft.com/office/officeart/2005/8/layout/orgChart1"/>
    <dgm:cxn modelId="{1DFF9984-6952-4C74-883C-E12F5318E931}" type="presParOf" srcId="{1AC9D6C6-3AC6-481A-A60A-E71779A07019}" destId="{CF39573A-89C9-4B84-946C-8B8D53AA29CA}" srcOrd="0" destOrd="0" presId="urn:microsoft.com/office/officeart/2005/8/layout/orgChart1"/>
    <dgm:cxn modelId="{65DE8114-0E5A-4181-B193-B02E7C85B7F5}" type="presParOf" srcId="{CF39573A-89C9-4B84-946C-8B8D53AA29CA}" destId="{4C499287-00D0-4DC4-A7E4-9264EA0E8BE0}" srcOrd="0" destOrd="0" presId="urn:microsoft.com/office/officeart/2005/8/layout/orgChart1"/>
    <dgm:cxn modelId="{1C9AF8F8-9717-4000-AB92-7E49F07BBFB2}" type="presParOf" srcId="{CF39573A-89C9-4B84-946C-8B8D53AA29CA}" destId="{2E906A68-F025-47CB-8A45-F36FD0D268BC}" srcOrd="1" destOrd="0" presId="urn:microsoft.com/office/officeart/2005/8/layout/orgChart1"/>
    <dgm:cxn modelId="{6AEAA490-34DF-4E32-9614-873C0330FC16}" type="presParOf" srcId="{1AC9D6C6-3AC6-481A-A60A-E71779A07019}" destId="{50F1C232-B48F-44A1-9BA5-F58B860DE9CB}" srcOrd="1" destOrd="0" presId="urn:microsoft.com/office/officeart/2005/8/layout/orgChart1"/>
    <dgm:cxn modelId="{DC70180C-338D-4027-B3E2-FDEFB8318BC2}" type="presParOf" srcId="{1AC9D6C6-3AC6-481A-A60A-E71779A07019}" destId="{E8164AF8-B2AE-4453-BB04-0C987B997530}" srcOrd="2" destOrd="0" presId="urn:microsoft.com/office/officeart/2005/8/layout/orgChart1"/>
    <dgm:cxn modelId="{9B883858-7644-4751-A456-878C9D550C78}" type="presParOf" srcId="{60DB3BDB-A51E-472D-8D01-443A1221602D}" destId="{2727854B-E28B-47A0-957F-E56A1132EF10}" srcOrd="2" destOrd="0" presId="urn:microsoft.com/office/officeart/2005/8/layout/orgChart1"/>
    <dgm:cxn modelId="{C137E893-E97C-4635-B4CD-902EC36539B9}" type="presParOf" srcId="{60DB3BDB-A51E-472D-8D01-443A1221602D}" destId="{9FC37C61-9206-49EF-84B3-860300032C2F}" srcOrd="3" destOrd="0" presId="urn:microsoft.com/office/officeart/2005/8/layout/orgChart1"/>
    <dgm:cxn modelId="{8DF320D6-4DAE-4DD7-B730-7B5BE413FDC0}" type="presParOf" srcId="{9FC37C61-9206-49EF-84B3-860300032C2F}" destId="{4FDE5841-A48B-446B-A2D3-281AFBBC65E3}" srcOrd="0" destOrd="0" presId="urn:microsoft.com/office/officeart/2005/8/layout/orgChart1"/>
    <dgm:cxn modelId="{0035DC37-4B0A-48A3-BB7C-32E51D28538E}" type="presParOf" srcId="{4FDE5841-A48B-446B-A2D3-281AFBBC65E3}" destId="{A6C68F95-26F4-4C38-8BE3-4700AC2C1C2C}" srcOrd="0" destOrd="0" presId="urn:microsoft.com/office/officeart/2005/8/layout/orgChart1"/>
    <dgm:cxn modelId="{F91B22D9-07B8-43AE-8EA8-EB47527B9283}" type="presParOf" srcId="{4FDE5841-A48B-446B-A2D3-281AFBBC65E3}" destId="{469DAE62-8E05-440D-9292-0EB93F355E76}" srcOrd="1" destOrd="0" presId="urn:microsoft.com/office/officeart/2005/8/layout/orgChart1"/>
    <dgm:cxn modelId="{99033043-A4B8-438F-8BAF-3AB60B9ECC51}" type="presParOf" srcId="{9FC37C61-9206-49EF-84B3-860300032C2F}" destId="{C26C3C1B-3737-4418-9D4F-088310678415}" srcOrd="1" destOrd="0" presId="urn:microsoft.com/office/officeart/2005/8/layout/orgChart1"/>
    <dgm:cxn modelId="{7BF91E68-139A-41F1-97AA-3410072CB7C0}" type="presParOf" srcId="{9FC37C61-9206-49EF-84B3-860300032C2F}" destId="{ADB59E56-AE64-4869-8F67-53D0872A5E3D}" srcOrd="2" destOrd="0" presId="urn:microsoft.com/office/officeart/2005/8/layout/orgChart1"/>
    <dgm:cxn modelId="{5932C3DB-150C-4F7C-B932-B924D34C7698}" type="presParOf" srcId="{7209DDAA-2017-43F4-9533-BA094BF33772}" destId="{07F79FE7-2484-4E05-B8C8-66054009251B}" srcOrd="2" destOrd="0" presId="urn:microsoft.com/office/officeart/2005/8/layout/orgChart1"/>
    <dgm:cxn modelId="{2A5C0FA4-64F3-4BC8-B6B6-8DF6ED67DC0B}" type="presParOf" srcId="{B6381119-1C3B-4B00-846B-CDA41D43F7EF}" destId="{022A361B-CD0F-402E-ADFD-D63321E813A4}" srcOrd="6" destOrd="0" presId="urn:microsoft.com/office/officeart/2005/8/layout/orgChart1"/>
    <dgm:cxn modelId="{A305574C-609E-460B-877D-D197EA34FE2E}" type="presParOf" srcId="{B6381119-1C3B-4B00-846B-CDA41D43F7EF}" destId="{BBAAF375-9813-4526-B2EB-46E14325F1E7}" srcOrd="7" destOrd="0" presId="urn:microsoft.com/office/officeart/2005/8/layout/orgChart1"/>
    <dgm:cxn modelId="{829E2291-B278-4278-89D6-2E6121392769}" type="presParOf" srcId="{BBAAF375-9813-4526-B2EB-46E14325F1E7}" destId="{F2D0CBC5-9FA5-43D9-A91F-964D16AF7E3F}" srcOrd="0" destOrd="0" presId="urn:microsoft.com/office/officeart/2005/8/layout/orgChart1"/>
    <dgm:cxn modelId="{852D6AA9-BFFA-422F-AD6E-9C19E0EB9704}" type="presParOf" srcId="{F2D0CBC5-9FA5-43D9-A91F-964D16AF7E3F}" destId="{70479ED9-5481-4F7C-ADA7-600E7C49B4D9}" srcOrd="0" destOrd="0" presId="urn:microsoft.com/office/officeart/2005/8/layout/orgChart1"/>
    <dgm:cxn modelId="{6B649BE0-7CCC-41A4-9102-621D757C97CA}" type="presParOf" srcId="{F2D0CBC5-9FA5-43D9-A91F-964D16AF7E3F}" destId="{E42223EC-1454-4576-8306-88B77587E8AE}" srcOrd="1" destOrd="0" presId="urn:microsoft.com/office/officeart/2005/8/layout/orgChart1"/>
    <dgm:cxn modelId="{88B1D163-3BB8-45BE-ADA4-726CEC4F3D94}" type="presParOf" srcId="{BBAAF375-9813-4526-B2EB-46E14325F1E7}" destId="{F386372A-444C-463A-891D-7021CDD2C813}" srcOrd="1" destOrd="0" presId="urn:microsoft.com/office/officeart/2005/8/layout/orgChart1"/>
    <dgm:cxn modelId="{E9D5D369-51DC-4FC8-8520-56184446B784}" type="presParOf" srcId="{BBAAF375-9813-4526-B2EB-46E14325F1E7}" destId="{5156A2E7-EDFD-49A5-A664-880CAF8C5EEE}" srcOrd="2" destOrd="0" presId="urn:microsoft.com/office/officeart/2005/8/layout/orgChart1"/>
    <dgm:cxn modelId="{EF466135-117D-4273-B309-D1DB1642ECC9}" type="presParOf" srcId="{B6381119-1C3B-4B00-846B-CDA41D43F7EF}" destId="{AA8AAF52-E915-4434-9348-3DF351E1B36C}" srcOrd="8" destOrd="0" presId="urn:microsoft.com/office/officeart/2005/8/layout/orgChart1"/>
    <dgm:cxn modelId="{B171CE83-2752-4CCD-9138-DFD53EBD5B4D}" type="presParOf" srcId="{B6381119-1C3B-4B00-846B-CDA41D43F7EF}" destId="{5A32CCD0-25BF-44C5-91AD-A632EA687666}" srcOrd="9" destOrd="0" presId="urn:microsoft.com/office/officeart/2005/8/layout/orgChart1"/>
    <dgm:cxn modelId="{61F5A54B-F345-41DC-824F-6490B14E12F7}" type="presParOf" srcId="{5A32CCD0-25BF-44C5-91AD-A632EA687666}" destId="{8CADE2AE-69D3-456C-92D9-06FECA80F14A}" srcOrd="0" destOrd="0" presId="urn:microsoft.com/office/officeart/2005/8/layout/orgChart1"/>
    <dgm:cxn modelId="{FABD966D-E9F8-4DCB-8EF9-C59388AD0256}" type="presParOf" srcId="{8CADE2AE-69D3-456C-92D9-06FECA80F14A}" destId="{A4D17E4B-8140-471A-8636-C54B03A90489}" srcOrd="0" destOrd="0" presId="urn:microsoft.com/office/officeart/2005/8/layout/orgChart1"/>
    <dgm:cxn modelId="{6798878D-F341-4D34-8A40-70A497D676BD}" type="presParOf" srcId="{8CADE2AE-69D3-456C-92D9-06FECA80F14A}" destId="{5B70D25D-0A98-4919-B3D5-02450C7AB96E}" srcOrd="1" destOrd="0" presId="urn:microsoft.com/office/officeart/2005/8/layout/orgChart1"/>
    <dgm:cxn modelId="{BB5276A2-9B76-4BB8-9EE7-0F5DC229AC0D}" type="presParOf" srcId="{5A32CCD0-25BF-44C5-91AD-A632EA687666}" destId="{456CF2E2-EB70-4774-BE77-01DE58398892}" srcOrd="1" destOrd="0" presId="urn:microsoft.com/office/officeart/2005/8/layout/orgChart1"/>
    <dgm:cxn modelId="{B7664FBD-BE62-42F0-B06A-08772DBC3086}" type="presParOf" srcId="{5A32CCD0-25BF-44C5-91AD-A632EA687666}" destId="{BAA271F9-EFC0-4BA4-98B8-B1DB83DE9B65}" srcOrd="2" destOrd="0" presId="urn:microsoft.com/office/officeart/2005/8/layout/orgChart1"/>
    <dgm:cxn modelId="{5F3361AA-D125-4F6A-BF9C-5E8BD17453C9}" type="presParOf" srcId="{B6381119-1C3B-4B00-846B-CDA41D43F7EF}" destId="{4C4C0314-BB13-42A0-981F-B134368DBD26}" srcOrd="10" destOrd="0" presId="urn:microsoft.com/office/officeart/2005/8/layout/orgChart1"/>
    <dgm:cxn modelId="{4E4F6016-A752-4B34-B9CC-DFA850E4231D}" type="presParOf" srcId="{B6381119-1C3B-4B00-846B-CDA41D43F7EF}" destId="{A12878F6-401A-4257-A4AE-BB01FAA8DA81}" srcOrd="11" destOrd="0" presId="urn:microsoft.com/office/officeart/2005/8/layout/orgChart1"/>
    <dgm:cxn modelId="{49739232-842D-4C66-A76D-DCED2844379F}" type="presParOf" srcId="{A12878F6-401A-4257-A4AE-BB01FAA8DA81}" destId="{3055745C-61FA-4E3D-9C54-08D2564A445B}" srcOrd="0" destOrd="0" presId="urn:microsoft.com/office/officeart/2005/8/layout/orgChart1"/>
    <dgm:cxn modelId="{0256064C-1C3B-4551-A519-87A725CDFA0D}" type="presParOf" srcId="{3055745C-61FA-4E3D-9C54-08D2564A445B}" destId="{B85CBD88-2E7F-4597-9D11-07230AFA4E65}" srcOrd="0" destOrd="0" presId="urn:microsoft.com/office/officeart/2005/8/layout/orgChart1"/>
    <dgm:cxn modelId="{864860A3-23EE-4230-A0A1-151557FC4FF3}" type="presParOf" srcId="{3055745C-61FA-4E3D-9C54-08D2564A445B}" destId="{960B1608-FE31-4F8C-B830-9B242145F9D1}" srcOrd="1" destOrd="0" presId="urn:microsoft.com/office/officeart/2005/8/layout/orgChart1"/>
    <dgm:cxn modelId="{84A8D7A5-F561-4E01-81CD-48690351DE0F}" type="presParOf" srcId="{A12878F6-401A-4257-A4AE-BB01FAA8DA81}" destId="{66C37A28-632D-486A-ABF4-BCC6D4E69C2F}" srcOrd="1" destOrd="0" presId="urn:microsoft.com/office/officeart/2005/8/layout/orgChart1"/>
    <dgm:cxn modelId="{5D0333B0-A2A1-4292-834F-223F9E708B58}" type="presParOf" srcId="{A12878F6-401A-4257-A4AE-BB01FAA8DA81}" destId="{2222FBC7-25E5-4493-BCD3-3CED47482F21}" srcOrd="2" destOrd="0" presId="urn:microsoft.com/office/officeart/2005/8/layout/orgChart1"/>
    <dgm:cxn modelId="{52D0A80F-BDD5-41A3-80C0-FCC04AC27E04}" type="presParOf" srcId="{B6381119-1C3B-4B00-846B-CDA41D43F7EF}" destId="{7D94E57D-5FDA-4C8A-B91D-43A454C91E88}" srcOrd="12" destOrd="0" presId="urn:microsoft.com/office/officeart/2005/8/layout/orgChart1"/>
    <dgm:cxn modelId="{E48A4E63-55BA-4C35-BCB3-0841D7709F2D}" type="presParOf" srcId="{B6381119-1C3B-4B00-846B-CDA41D43F7EF}" destId="{28A368BB-9CAC-4903-9F87-0FB8F86912A4}" srcOrd="13" destOrd="0" presId="urn:microsoft.com/office/officeart/2005/8/layout/orgChart1"/>
    <dgm:cxn modelId="{4ECC068B-E78A-48EA-927B-C89584ED2A2E}" type="presParOf" srcId="{28A368BB-9CAC-4903-9F87-0FB8F86912A4}" destId="{88D4CE91-6476-436F-8918-BDFD8E9E52F0}" srcOrd="0" destOrd="0" presId="urn:microsoft.com/office/officeart/2005/8/layout/orgChart1"/>
    <dgm:cxn modelId="{952B708A-D25C-4D54-8CE2-E42A001559AE}" type="presParOf" srcId="{88D4CE91-6476-436F-8918-BDFD8E9E52F0}" destId="{08C19BE1-01E9-494D-B883-C72806D32A80}" srcOrd="0" destOrd="0" presId="urn:microsoft.com/office/officeart/2005/8/layout/orgChart1"/>
    <dgm:cxn modelId="{98B37DAD-684D-4D19-8EDF-46DFF1E0446C}" type="presParOf" srcId="{88D4CE91-6476-436F-8918-BDFD8E9E52F0}" destId="{1FF049DA-134E-44E1-B05C-B0CA78898A7B}" srcOrd="1" destOrd="0" presId="urn:microsoft.com/office/officeart/2005/8/layout/orgChart1"/>
    <dgm:cxn modelId="{552639F8-A618-49C9-85A6-B14705122FFA}" type="presParOf" srcId="{28A368BB-9CAC-4903-9F87-0FB8F86912A4}" destId="{DB1F077B-0A94-4E11-AE6D-FA6B3C2EFA9C}" srcOrd="1" destOrd="0" presId="urn:microsoft.com/office/officeart/2005/8/layout/orgChart1"/>
    <dgm:cxn modelId="{B4BEFF64-423B-4A6F-82C7-61F8E8ECF2EB}" type="presParOf" srcId="{DB1F077B-0A94-4E11-AE6D-FA6B3C2EFA9C}" destId="{401C04DB-5DEE-49B4-9AD9-521B05BC71EE}" srcOrd="0" destOrd="0" presId="urn:microsoft.com/office/officeart/2005/8/layout/orgChart1"/>
    <dgm:cxn modelId="{D5EE19A0-0919-4B92-8DCE-58E99328FE87}" type="presParOf" srcId="{DB1F077B-0A94-4E11-AE6D-FA6B3C2EFA9C}" destId="{CAC33949-C26D-4815-B8EB-32DB32AC1F57}" srcOrd="1" destOrd="0" presId="urn:microsoft.com/office/officeart/2005/8/layout/orgChart1"/>
    <dgm:cxn modelId="{64D709EA-F655-4126-89FB-A09A96F26906}" type="presParOf" srcId="{CAC33949-C26D-4815-B8EB-32DB32AC1F57}" destId="{FA233627-F25F-45A1-92F4-0C841300806A}" srcOrd="0" destOrd="0" presId="urn:microsoft.com/office/officeart/2005/8/layout/orgChart1"/>
    <dgm:cxn modelId="{A328611E-A45D-4390-AF61-4FA6A35CE41D}" type="presParOf" srcId="{FA233627-F25F-45A1-92F4-0C841300806A}" destId="{15F75C81-0AAA-43F1-9463-7BFB54F0007D}" srcOrd="0" destOrd="0" presId="urn:microsoft.com/office/officeart/2005/8/layout/orgChart1"/>
    <dgm:cxn modelId="{FB7CECED-C117-40BA-B7FA-D82F9BB45054}" type="presParOf" srcId="{FA233627-F25F-45A1-92F4-0C841300806A}" destId="{870DF4A0-1DA8-4508-81F0-5603AF304D75}" srcOrd="1" destOrd="0" presId="urn:microsoft.com/office/officeart/2005/8/layout/orgChart1"/>
    <dgm:cxn modelId="{EA15A681-613D-4880-A3DC-657C333AADF5}" type="presParOf" srcId="{CAC33949-C26D-4815-B8EB-32DB32AC1F57}" destId="{1D03B2A0-38AC-493A-BF61-E0576CB310B8}" srcOrd="1" destOrd="0" presId="urn:microsoft.com/office/officeart/2005/8/layout/orgChart1"/>
    <dgm:cxn modelId="{7E54A768-8EDF-4E79-AD95-1C319897840C}" type="presParOf" srcId="{CAC33949-C26D-4815-B8EB-32DB32AC1F57}" destId="{9398D7BA-EE31-4BD6-954C-88770352FB2F}" srcOrd="2" destOrd="0" presId="urn:microsoft.com/office/officeart/2005/8/layout/orgChart1"/>
    <dgm:cxn modelId="{8B2BFE65-F554-4601-86D7-835C8681CF44}" type="presParOf" srcId="{DB1F077B-0A94-4E11-AE6D-FA6B3C2EFA9C}" destId="{9538434F-D8AC-46B7-9E4B-E45A763B43EE}" srcOrd="2" destOrd="0" presId="urn:microsoft.com/office/officeart/2005/8/layout/orgChart1"/>
    <dgm:cxn modelId="{DC236D46-410C-4501-A1BE-CD5EFF2E315C}" type="presParOf" srcId="{DB1F077B-0A94-4E11-AE6D-FA6B3C2EFA9C}" destId="{488D24C9-830D-4D15-99C8-43657397D3AC}" srcOrd="3" destOrd="0" presId="urn:microsoft.com/office/officeart/2005/8/layout/orgChart1"/>
    <dgm:cxn modelId="{CA4852F5-57F7-4B0A-8669-F54C117088E8}" type="presParOf" srcId="{488D24C9-830D-4D15-99C8-43657397D3AC}" destId="{7B87FCF0-7B33-46D5-A0C7-EC89AC6CED2E}" srcOrd="0" destOrd="0" presId="urn:microsoft.com/office/officeart/2005/8/layout/orgChart1"/>
    <dgm:cxn modelId="{B1211B91-350D-4982-BE00-7A89DE36DF90}" type="presParOf" srcId="{7B87FCF0-7B33-46D5-A0C7-EC89AC6CED2E}" destId="{2CB2298A-2C1D-49FA-AB36-27A75F6097CB}" srcOrd="0" destOrd="0" presId="urn:microsoft.com/office/officeart/2005/8/layout/orgChart1"/>
    <dgm:cxn modelId="{FF4657E4-237A-4F4F-B13A-13B7F8A46B06}" type="presParOf" srcId="{7B87FCF0-7B33-46D5-A0C7-EC89AC6CED2E}" destId="{F0592B85-8581-489D-A6DC-89D9533597B5}" srcOrd="1" destOrd="0" presId="urn:microsoft.com/office/officeart/2005/8/layout/orgChart1"/>
    <dgm:cxn modelId="{A963C365-0AE8-463D-93F8-10D447C37692}" type="presParOf" srcId="{488D24C9-830D-4D15-99C8-43657397D3AC}" destId="{A354491F-5E6D-4A0C-B1BF-E2BEE493E7AB}" srcOrd="1" destOrd="0" presId="urn:microsoft.com/office/officeart/2005/8/layout/orgChart1"/>
    <dgm:cxn modelId="{3075965A-E464-4627-87A1-141A8489E98F}" type="presParOf" srcId="{488D24C9-830D-4D15-99C8-43657397D3AC}" destId="{DBD06832-FE29-4891-AD94-8736819448C8}" srcOrd="2" destOrd="0" presId="urn:microsoft.com/office/officeart/2005/8/layout/orgChart1"/>
    <dgm:cxn modelId="{BE4F7CF3-1A0F-498B-8529-151E22A8357B}" type="presParOf" srcId="{28A368BB-9CAC-4903-9F87-0FB8F86912A4}" destId="{51733B2D-51DA-4F0F-BAE8-E3FD772E88BD}" srcOrd="2" destOrd="0" presId="urn:microsoft.com/office/officeart/2005/8/layout/orgChart1"/>
    <dgm:cxn modelId="{57D62512-D539-4806-8CE0-55660519E453}" type="presParOf" srcId="{B6381119-1C3B-4B00-846B-CDA41D43F7EF}" destId="{E32E5373-DEBB-493B-8DA9-49322E035D30}" srcOrd="14" destOrd="0" presId="urn:microsoft.com/office/officeart/2005/8/layout/orgChart1"/>
    <dgm:cxn modelId="{155B5638-7D84-4D69-AC65-138E557EDB83}" type="presParOf" srcId="{B6381119-1C3B-4B00-846B-CDA41D43F7EF}" destId="{648604D6-8291-4100-AF48-6F98F50E8E96}" srcOrd="15" destOrd="0" presId="urn:microsoft.com/office/officeart/2005/8/layout/orgChart1"/>
    <dgm:cxn modelId="{4408B305-80BF-4C8F-9C04-827CA63A80E4}" type="presParOf" srcId="{648604D6-8291-4100-AF48-6F98F50E8E96}" destId="{0D7FF56C-E3B0-489A-84A5-56275A8AB381}" srcOrd="0" destOrd="0" presId="urn:microsoft.com/office/officeart/2005/8/layout/orgChart1"/>
    <dgm:cxn modelId="{D1476C83-13D3-445E-90BF-12FBCA1E1451}" type="presParOf" srcId="{0D7FF56C-E3B0-489A-84A5-56275A8AB381}" destId="{8E3675D4-294A-4E9E-83FB-3470A7DFF538}" srcOrd="0" destOrd="0" presId="urn:microsoft.com/office/officeart/2005/8/layout/orgChart1"/>
    <dgm:cxn modelId="{4B996B63-AD14-46F5-A9CD-CBADFE118C66}" type="presParOf" srcId="{0D7FF56C-E3B0-489A-84A5-56275A8AB381}" destId="{140E4968-5BAA-4435-B16C-30A0DA23F27F}" srcOrd="1" destOrd="0" presId="urn:microsoft.com/office/officeart/2005/8/layout/orgChart1"/>
    <dgm:cxn modelId="{23FC9435-FCFB-4152-A8E0-4D2DD7880B90}" type="presParOf" srcId="{648604D6-8291-4100-AF48-6F98F50E8E96}" destId="{870FEA88-8B70-40A9-B596-23F11A9B5692}" srcOrd="1" destOrd="0" presId="urn:microsoft.com/office/officeart/2005/8/layout/orgChart1"/>
    <dgm:cxn modelId="{4395CAEE-56BE-4DA6-8762-ECE187CC4154}" type="presParOf" srcId="{870FEA88-8B70-40A9-B596-23F11A9B5692}" destId="{D33F41B2-CA38-4780-8C2D-82FC0A838365}" srcOrd="0" destOrd="0" presId="urn:microsoft.com/office/officeart/2005/8/layout/orgChart1"/>
    <dgm:cxn modelId="{ADF437A4-BB7A-40D9-A28A-D9D3A3DE3E9C}" type="presParOf" srcId="{870FEA88-8B70-40A9-B596-23F11A9B5692}" destId="{14DFCC15-E934-4D30-BE22-4138BC9C54FC}" srcOrd="1" destOrd="0" presId="urn:microsoft.com/office/officeart/2005/8/layout/orgChart1"/>
    <dgm:cxn modelId="{58300613-E4B6-4470-A4FC-3AEDA48BBC2B}" type="presParOf" srcId="{14DFCC15-E934-4D30-BE22-4138BC9C54FC}" destId="{CDD075E4-2E2C-479A-AA46-5E4D9181BC8D}" srcOrd="0" destOrd="0" presId="urn:microsoft.com/office/officeart/2005/8/layout/orgChart1"/>
    <dgm:cxn modelId="{CF3B154C-DE4E-4939-8DCC-60CEA39C9852}" type="presParOf" srcId="{CDD075E4-2E2C-479A-AA46-5E4D9181BC8D}" destId="{01EC0263-CA0C-4184-8D00-E0F73518BA9D}" srcOrd="0" destOrd="0" presId="urn:microsoft.com/office/officeart/2005/8/layout/orgChart1"/>
    <dgm:cxn modelId="{AFE0E78D-15BA-4317-B445-9E9977FA8EA7}" type="presParOf" srcId="{CDD075E4-2E2C-479A-AA46-5E4D9181BC8D}" destId="{BECEA3CD-9778-4725-AF6B-5AC2C9CFEA58}" srcOrd="1" destOrd="0" presId="urn:microsoft.com/office/officeart/2005/8/layout/orgChart1"/>
    <dgm:cxn modelId="{CFF30BFC-413F-47AE-9C90-7AC08177F6D4}" type="presParOf" srcId="{14DFCC15-E934-4D30-BE22-4138BC9C54FC}" destId="{59BCBC87-9C08-4A13-948E-C2B294B9E09A}" srcOrd="1" destOrd="0" presId="urn:microsoft.com/office/officeart/2005/8/layout/orgChart1"/>
    <dgm:cxn modelId="{5A3CAD88-EC17-4B18-B48C-F62F789447B1}" type="presParOf" srcId="{14DFCC15-E934-4D30-BE22-4138BC9C54FC}" destId="{A5FB0FEC-0FA0-4304-B046-25F56BCECAAE}" srcOrd="2" destOrd="0" presId="urn:microsoft.com/office/officeart/2005/8/layout/orgChart1"/>
    <dgm:cxn modelId="{1021408E-BA5E-4EC6-B692-6EC6BF9C4DAB}" type="presParOf" srcId="{870FEA88-8B70-40A9-B596-23F11A9B5692}" destId="{2C280CB7-9137-4A6B-97BB-03CA4E477C6D}" srcOrd="2" destOrd="0" presId="urn:microsoft.com/office/officeart/2005/8/layout/orgChart1"/>
    <dgm:cxn modelId="{71154BE3-8EF0-4689-89ED-946A1298460D}" type="presParOf" srcId="{870FEA88-8B70-40A9-B596-23F11A9B5692}" destId="{25602163-0385-448C-B872-60A9B0B595EE}" srcOrd="3" destOrd="0" presId="urn:microsoft.com/office/officeart/2005/8/layout/orgChart1"/>
    <dgm:cxn modelId="{920692CD-761C-4BEC-93C4-7C627147279C}" type="presParOf" srcId="{25602163-0385-448C-B872-60A9B0B595EE}" destId="{15370C3D-5113-4815-921E-B1714601A8BF}" srcOrd="0" destOrd="0" presId="urn:microsoft.com/office/officeart/2005/8/layout/orgChart1"/>
    <dgm:cxn modelId="{CFFCE0F7-3E81-487A-A023-A3AD98FD5DCC}" type="presParOf" srcId="{15370C3D-5113-4815-921E-B1714601A8BF}" destId="{B6EBAB23-FA2A-434F-A9C4-CE890AF3C3C4}" srcOrd="0" destOrd="0" presId="urn:microsoft.com/office/officeart/2005/8/layout/orgChart1"/>
    <dgm:cxn modelId="{6A3A1647-4155-4502-8616-85D7579A2B4A}" type="presParOf" srcId="{15370C3D-5113-4815-921E-B1714601A8BF}" destId="{B841531E-C16C-4B04-8C76-2BBB36B8FBD1}" srcOrd="1" destOrd="0" presId="urn:microsoft.com/office/officeart/2005/8/layout/orgChart1"/>
    <dgm:cxn modelId="{2CC8C87A-C643-4962-98E7-ACB8ED2E647F}" type="presParOf" srcId="{25602163-0385-448C-B872-60A9B0B595EE}" destId="{B2002C05-C428-4ADB-BF36-F6430A1145A2}" srcOrd="1" destOrd="0" presId="urn:microsoft.com/office/officeart/2005/8/layout/orgChart1"/>
    <dgm:cxn modelId="{3305BC36-8BDF-43CE-9731-B821BCEB85EF}" type="presParOf" srcId="{25602163-0385-448C-B872-60A9B0B595EE}" destId="{BB21378B-7F79-4BC3-A959-5307E768DFFF}" srcOrd="2" destOrd="0" presId="urn:microsoft.com/office/officeart/2005/8/layout/orgChart1"/>
    <dgm:cxn modelId="{FAC88011-DBA7-4385-BC7C-214E51DA40AC}" type="presParOf" srcId="{870FEA88-8B70-40A9-B596-23F11A9B5692}" destId="{0451D39C-8DEB-4B12-99A4-C1992EFB62B0}" srcOrd="4" destOrd="0" presId="urn:microsoft.com/office/officeart/2005/8/layout/orgChart1"/>
    <dgm:cxn modelId="{A5A23458-2021-4CBF-805A-A8CB5B3B2269}" type="presParOf" srcId="{870FEA88-8B70-40A9-B596-23F11A9B5692}" destId="{AF7B7E64-C3EB-420D-B46A-0FF7CF988670}" srcOrd="5" destOrd="0" presId="urn:microsoft.com/office/officeart/2005/8/layout/orgChart1"/>
    <dgm:cxn modelId="{F62BED52-2007-41DE-8AD9-8DDE2E8FE343}" type="presParOf" srcId="{AF7B7E64-C3EB-420D-B46A-0FF7CF988670}" destId="{0EBE2D3F-8A4F-4B09-8B90-893D9DD0D6CE}" srcOrd="0" destOrd="0" presId="urn:microsoft.com/office/officeart/2005/8/layout/orgChart1"/>
    <dgm:cxn modelId="{75FC2E96-3BBB-4943-9CDD-7EB8122C27A0}" type="presParOf" srcId="{0EBE2D3F-8A4F-4B09-8B90-893D9DD0D6CE}" destId="{C8E20DED-3055-4DFD-80B9-6EF2FB258548}" srcOrd="0" destOrd="0" presId="urn:microsoft.com/office/officeart/2005/8/layout/orgChart1"/>
    <dgm:cxn modelId="{7395EECF-D8F2-466A-B2CF-09E88637DDA0}" type="presParOf" srcId="{0EBE2D3F-8A4F-4B09-8B90-893D9DD0D6CE}" destId="{54108C98-FFEF-4777-9001-61C8FB3D73A0}" srcOrd="1" destOrd="0" presId="urn:microsoft.com/office/officeart/2005/8/layout/orgChart1"/>
    <dgm:cxn modelId="{F9AAD8B3-D8D0-4E94-9B58-0040CEB102A0}" type="presParOf" srcId="{AF7B7E64-C3EB-420D-B46A-0FF7CF988670}" destId="{E6C1BC47-2D0E-4D5C-9F19-0D38DFAD1652}" srcOrd="1" destOrd="0" presId="urn:microsoft.com/office/officeart/2005/8/layout/orgChart1"/>
    <dgm:cxn modelId="{6D27E329-327A-480C-9361-3ACDE7C63DEB}" type="presParOf" srcId="{AF7B7E64-C3EB-420D-B46A-0FF7CF988670}" destId="{C3B832DE-2ADB-4B12-9D79-08CFB5C2BD89}" srcOrd="2" destOrd="0" presId="urn:microsoft.com/office/officeart/2005/8/layout/orgChart1"/>
    <dgm:cxn modelId="{ECD04109-DD9B-45A9-AFDB-8C8B06CD993F}" type="presParOf" srcId="{648604D6-8291-4100-AF48-6F98F50E8E96}" destId="{0E2BC258-5570-4B39-90AD-D02CE8A8B507}" srcOrd="2" destOrd="0" presId="urn:microsoft.com/office/officeart/2005/8/layout/orgChart1"/>
    <dgm:cxn modelId="{615B31AD-D043-4361-ADA1-EB3B9686683A}" type="presParOf" srcId="{B6381119-1C3B-4B00-846B-CDA41D43F7EF}" destId="{6779EB33-6BC2-41BD-BAAA-55C2D6E7B27C}" srcOrd="16" destOrd="0" presId="urn:microsoft.com/office/officeart/2005/8/layout/orgChart1"/>
    <dgm:cxn modelId="{28773FFC-D1DD-4BC3-ADC1-88F4F8CDE81C}" type="presParOf" srcId="{B6381119-1C3B-4B00-846B-CDA41D43F7EF}" destId="{6930CBD8-1DFB-4B45-B016-83BB1E0ED863}" srcOrd="17" destOrd="0" presId="urn:microsoft.com/office/officeart/2005/8/layout/orgChart1"/>
    <dgm:cxn modelId="{1A5151EE-499F-448C-B8B1-B9CFBB8B3B71}" type="presParOf" srcId="{6930CBD8-1DFB-4B45-B016-83BB1E0ED863}" destId="{2A43C587-3F7F-4F26-AD1B-EE2BA292F698}" srcOrd="0" destOrd="0" presId="urn:microsoft.com/office/officeart/2005/8/layout/orgChart1"/>
    <dgm:cxn modelId="{16A2DEE5-83EF-443E-9A04-0E5191ECB80D}" type="presParOf" srcId="{2A43C587-3F7F-4F26-AD1B-EE2BA292F698}" destId="{39448659-D93B-4322-9449-752CEEA0349A}" srcOrd="0" destOrd="0" presId="urn:microsoft.com/office/officeart/2005/8/layout/orgChart1"/>
    <dgm:cxn modelId="{EE3B2EA4-F293-4AE0-9046-5821154AE779}" type="presParOf" srcId="{2A43C587-3F7F-4F26-AD1B-EE2BA292F698}" destId="{AE28407C-F5C2-42F4-A0E0-7206E847E786}" srcOrd="1" destOrd="0" presId="urn:microsoft.com/office/officeart/2005/8/layout/orgChart1"/>
    <dgm:cxn modelId="{C2CDAA83-17F8-4E98-8348-AE59E78E3AD0}" type="presParOf" srcId="{6930CBD8-1DFB-4B45-B016-83BB1E0ED863}" destId="{FB2DC4E6-6913-4FB7-92FD-83600B84BDBA}" srcOrd="1" destOrd="0" presId="urn:microsoft.com/office/officeart/2005/8/layout/orgChart1"/>
    <dgm:cxn modelId="{E52704E8-0BEA-45B5-A197-C6921080EF9D}" type="presParOf" srcId="{FB2DC4E6-6913-4FB7-92FD-83600B84BDBA}" destId="{4161F64A-94DA-4B49-8567-2EF3A0766AFD}" srcOrd="0" destOrd="0" presId="urn:microsoft.com/office/officeart/2005/8/layout/orgChart1"/>
    <dgm:cxn modelId="{2A4F1614-CF62-454A-98A4-E611449A1627}" type="presParOf" srcId="{FB2DC4E6-6913-4FB7-92FD-83600B84BDBA}" destId="{B8E52DB5-D4D4-4487-8B3C-4E826FADEDF8}" srcOrd="1" destOrd="0" presId="urn:microsoft.com/office/officeart/2005/8/layout/orgChart1"/>
    <dgm:cxn modelId="{DCED3457-A6D7-4A5E-8E6A-11F689651133}" type="presParOf" srcId="{B8E52DB5-D4D4-4487-8B3C-4E826FADEDF8}" destId="{8E2A03C1-DDC0-43FA-9A06-DE837B24C68D}" srcOrd="0" destOrd="0" presId="urn:microsoft.com/office/officeart/2005/8/layout/orgChart1"/>
    <dgm:cxn modelId="{D6021A15-15D4-4E40-AD31-5FDD969A53FC}" type="presParOf" srcId="{8E2A03C1-DDC0-43FA-9A06-DE837B24C68D}" destId="{2E8B0247-FDA4-465B-B5FF-45FE27A2858F}" srcOrd="0" destOrd="0" presId="urn:microsoft.com/office/officeart/2005/8/layout/orgChart1"/>
    <dgm:cxn modelId="{7EF971C8-30C7-4714-AE2B-BB5F8377054D}" type="presParOf" srcId="{8E2A03C1-DDC0-43FA-9A06-DE837B24C68D}" destId="{6438C87B-8686-4B04-A64E-6A6CA6685CB0}" srcOrd="1" destOrd="0" presId="urn:microsoft.com/office/officeart/2005/8/layout/orgChart1"/>
    <dgm:cxn modelId="{852AB444-D341-422C-A107-797BF36DB58A}" type="presParOf" srcId="{B8E52DB5-D4D4-4487-8B3C-4E826FADEDF8}" destId="{F37935D2-3002-4C0F-AC7E-77D5AF60AC07}" srcOrd="1" destOrd="0" presId="urn:microsoft.com/office/officeart/2005/8/layout/orgChart1"/>
    <dgm:cxn modelId="{2B567DF3-0E49-48BC-BE7E-5C76C13614DD}" type="presParOf" srcId="{B8E52DB5-D4D4-4487-8B3C-4E826FADEDF8}" destId="{AC13E7D2-65CC-42BB-B020-71F59578BCB2}" srcOrd="2" destOrd="0" presId="urn:microsoft.com/office/officeart/2005/8/layout/orgChart1"/>
    <dgm:cxn modelId="{5A93FEEB-0BE1-4D14-AA7C-E89FEFDF0CFC}" type="presParOf" srcId="{FB2DC4E6-6913-4FB7-92FD-83600B84BDBA}" destId="{5DC9D2E6-EB73-4D01-9847-7375A5A38BEA}" srcOrd="2" destOrd="0" presId="urn:microsoft.com/office/officeart/2005/8/layout/orgChart1"/>
    <dgm:cxn modelId="{EF76F8DF-B1FE-4D99-A3FA-114C1CC52A68}" type="presParOf" srcId="{FB2DC4E6-6913-4FB7-92FD-83600B84BDBA}" destId="{6A96F910-DF43-4E81-BA97-96391C8C3D21}" srcOrd="3" destOrd="0" presId="urn:microsoft.com/office/officeart/2005/8/layout/orgChart1"/>
    <dgm:cxn modelId="{3471235B-63F4-4373-B702-8D522AAE398C}" type="presParOf" srcId="{6A96F910-DF43-4E81-BA97-96391C8C3D21}" destId="{6AAE6028-4D13-4156-AECF-895D4D96D23F}" srcOrd="0" destOrd="0" presId="urn:microsoft.com/office/officeart/2005/8/layout/orgChart1"/>
    <dgm:cxn modelId="{4A3E3461-F93B-40A0-8739-1C1C5472EA4C}" type="presParOf" srcId="{6AAE6028-4D13-4156-AECF-895D4D96D23F}" destId="{76956FFF-8BAD-4E9C-A144-2785CEBCEF79}" srcOrd="0" destOrd="0" presId="urn:microsoft.com/office/officeart/2005/8/layout/orgChart1"/>
    <dgm:cxn modelId="{3FFCAE26-4BB9-4574-AE75-3E70B9D761C0}" type="presParOf" srcId="{6AAE6028-4D13-4156-AECF-895D4D96D23F}" destId="{3F9501BC-FC37-4BB7-B3B9-2552B9E0D92F}" srcOrd="1" destOrd="0" presId="urn:microsoft.com/office/officeart/2005/8/layout/orgChart1"/>
    <dgm:cxn modelId="{7906BF7F-E009-44FD-B015-5504D03B6ED2}" type="presParOf" srcId="{6A96F910-DF43-4E81-BA97-96391C8C3D21}" destId="{670C1942-12A5-478B-BBF9-AB8CF932809C}" srcOrd="1" destOrd="0" presId="urn:microsoft.com/office/officeart/2005/8/layout/orgChart1"/>
    <dgm:cxn modelId="{4830F686-88AE-411F-BC94-33B1A3519488}" type="presParOf" srcId="{6A96F910-DF43-4E81-BA97-96391C8C3D21}" destId="{B8FF98F8-DCBB-486C-81A5-94B31DD8F2D4}" srcOrd="2" destOrd="0" presId="urn:microsoft.com/office/officeart/2005/8/layout/orgChart1"/>
    <dgm:cxn modelId="{8A6EF610-520C-4021-8641-83E379BE4806}" type="presParOf" srcId="{6930CBD8-1DFB-4B45-B016-83BB1E0ED863}" destId="{312C2924-7F95-472B-939B-22B7F50F497F}" srcOrd="2" destOrd="0" presId="urn:microsoft.com/office/officeart/2005/8/layout/orgChart1"/>
    <dgm:cxn modelId="{1AA00A59-28F3-4D5A-BD60-4C35C7715513}" type="presParOf" srcId="{0E22AB67-A0D1-4641-8FCE-EB5BEB24F073}" destId="{2D141743-560E-4B86-9295-1CBBFC9B97E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9D2E6-EB73-4D01-9847-7375A5A38BEA}">
      <dsp:nvSpPr>
        <dsp:cNvPr id="0" name=""/>
        <dsp:cNvSpPr/>
      </dsp:nvSpPr>
      <dsp:spPr>
        <a:xfrm>
          <a:off x="8627548" y="3126799"/>
          <a:ext cx="137056" cy="1627031"/>
        </a:xfrm>
        <a:custGeom>
          <a:avLst/>
          <a:gdLst/>
          <a:ahLst/>
          <a:cxnLst/>
          <a:rect l="0" t="0" r="0" b="0"/>
          <a:pathLst>
            <a:path>
              <a:moveTo>
                <a:pt x="0" y="0"/>
              </a:moveTo>
              <a:lnTo>
                <a:pt x="0" y="1627031"/>
              </a:lnTo>
              <a:lnTo>
                <a:pt x="137056" y="162703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61F64A-94DA-4B49-8567-2EF3A0766AFD}">
      <dsp:nvSpPr>
        <dsp:cNvPr id="0" name=""/>
        <dsp:cNvSpPr/>
      </dsp:nvSpPr>
      <dsp:spPr>
        <a:xfrm>
          <a:off x="8627548" y="3126799"/>
          <a:ext cx="132250" cy="585085"/>
        </a:xfrm>
        <a:custGeom>
          <a:avLst/>
          <a:gdLst/>
          <a:ahLst/>
          <a:cxnLst/>
          <a:rect l="0" t="0" r="0" b="0"/>
          <a:pathLst>
            <a:path>
              <a:moveTo>
                <a:pt x="0" y="0"/>
              </a:moveTo>
              <a:lnTo>
                <a:pt x="0" y="585085"/>
              </a:lnTo>
              <a:lnTo>
                <a:pt x="132250" y="58508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79EB33-6BC2-41BD-BAAA-55C2D6E7B27C}">
      <dsp:nvSpPr>
        <dsp:cNvPr id="0" name=""/>
        <dsp:cNvSpPr/>
      </dsp:nvSpPr>
      <dsp:spPr>
        <a:xfrm>
          <a:off x="4722865" y="1810742"/>
          <a:ext cx="4257351" cy="538736"/>
        </a:xfrm>
        <a:custGeom>
          <a:avLst/>
          <a:gdLst/>
          <a:ahLst/>
          <a:cxnLst/>
          <a:rect l="0" t="0" r="0" b="0"/>
          <a:pathLst>
            <a:path>
              <a:moveTo>
                <a:pt x="0" y="0"/>
              </a:moveTo>
              <a:lnTo>
                <a:pt x="0" y="446160"/>
              </a:lnTo>
              <a:lnTo>
                <a:pt x="4257351" y="446160"/>
              </a:lnTo>
              <a:lnTo>
                <a:pt x="4257351" y="5387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51D39C-8DEB-4B12-99A4-C1992EFB62B0}">
      <dsp:nvSpPr>
        <dsp:cNvPr id="0" name=""/>
        <dsp:cNvSpPr/>
      </dsp:nvSpPr>
      <dsp:spPr>
        <a:xfrm>
          <a:off x="7560726" y="3126799"/>
          <a:ext cx="132250" cy="2555126"/>
        </a:xfrm>
        <a:custGeom>
          <a:avLst/>
          <a:gdLst/>
          <a:ahLst/>
          <a:cxnLst/>
          <a:rect l="0" t="0" r="0" b="0"/>
          <a:pathLst>
            <a:path>
              <a:moveTo>
                <a:pt x="0" y="0"/>
              </a:moveTo>
              <a:lnTo>
                <a:pt x="0" y="2555126"/>
              </a:lnTo>
              <a:lnTo>
                <a:pt x="132250" y="25551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280CB7-9137-4A6B-97BB-03CA4E477C6D}">
      <dsp:nvSpPr>
        <dsp:cNvPr id="0" name=""/>
        <dsp:cNvSpPr/>
      </dsp:nvSpPr>
      <dsp:spPr>
        <a:xfrm>
          <a:off x="7560726" y="3126799"/>
          <a:ext cx="132250" cy="1570106"/>
        </a:xfrm>
        <a:custGeom>
          <a:avLst/>
          <a:gdLst/>
          <a:ahLst/>
          <a:cxnLst/>
          <a:rect l="0" t="0" r="0" b="0"/>
          <a:pathLst>
            <a:path>
              <a:moveTo>
                <a:pt x="0" y="0"/>
              </a:moveTo>
              <a:lnTo>
                <a:pt x="0" y="1570106"/>
              </a:lnTo>
              <a:lnTo>
                <a:pt x="132250" y="157010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3F41B2-CA38-4780-8C2D-82FC0A838365}">
      <dsp:nvSpPr>
        <dsp:cNvPr id="0" name=""/>
        <dsp:cNvSpPr/>
      </dsp:nvSpPr>
      <dsp:spPr>
        <a:xfrm>
          <a:off x="7560726" y="3126799"/>
          <a:ext cx="132250" cy="585085"/>
        </a:xfrm>
        <a:custGeom>
          <a:avLst/>
          <a:gdLst/>
          <a:ahLst/>
          <a:cxnLst/>
          <a:rect l="0" t="0" r="0" b="0"/>
          <a:pathLst>
            <a:path>
              <a:moveTo>
                <a:pt x="0" y="0"/>
              </a:moveTo>
              <a:lnTo>
                <a:pt x="0" y="585085"/>
              </a:lnTo>
              <a:lnTo>
                <a:pt x="132250" y="58508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2E5373-DEBB-493B-8DA9-49322E035D30}">
      <dsp:nvSpPr>
        <dsp:cNvPr id="0" name=""/>
        <dsp:cNvSpPr/>
      </dsp:nvSpPr>
      <dsp:spPr>
        <a:xfrm>
          <a:off x="4722865" y="1810742"/>
          <a:ext cx="3190529" cy="538736"/>
        </a:xfrm>
        <a:custGeom>
          <a:avLst/>
          <a:gdLst/>
          <a:ahLst/>
          <a:cxnLst/>
          <a:rect l="0" t="0" r="0" b="0"/>
          <a:pathLst>
            <a:path>
              <a:moveTo>
                <a:pt x="0" y="0"/>
              </a:moveTo>
              <a:lnTo>
                <a:pt x="0" y="446160"/>
              </a:lnTo>
              <a:lnTo>
                <a:pt x="3190529" y="446160"/>
              </a:lnTo>
              <a:lnTo>
                <a:pt x="3190529" y="5387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38434F-D8AC-46B7-9E4B-E45A763B43EE}">
      <dsp:nvSpPr>
        <dsp:cNvPr id="0" name=""/>
        <dsp:cNvSpPr/>
      </dsp:nvSpPr>
      <dsp:spPr>
        <a:xfrm>
          <a:off x="6493904" y="3126799"/>
          <a:ext cx="132250" cy="1570106"/>
        </a:xfrm>
        <a:custGeom>
          <a:avLst/>
          <a:gdLst/>
          <a:ahLst/>
          <a:cxnLst/>
          <a:rect l="0" t="0" r="0" b="0"/>
          <a:pathLst>
            <a:path>
              <a:moveTo>
                <a:pt x="0" y="0"/>
              </a:moveTo>
              <a:lnTo>
                <a:pt x="0" y="1570106"/>
              </a:lnTo>
              <a:lnTo>
                <a:pt x="132250" y="157010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1C04DB-5DEE-49B4-9AD9-521B05BC71EE}">
      <dsp:nvSpPr>
        <dsp:cNvPr id="0" name=""/>
        <dsp:cNvSpPr/>
      </dsp:nvSpPr>
      <dsp:spPr>
        <a:xfrm>
          <a:off x="6493904" y="3126799"/>
          <a:ext cx="132250" cy="585085"/>
        </a:xfrm>
        <a:custGeom>
          <a:avLst/>
          <a:gdLst/>
          <a:ahLst/>
          <a:cxnLst/>
          <a:rect l="0" t="0" r="0" b="0"/>
          <a:pathLst>
            <a:path>
              <a:moveTo>
                <a:pt x="0" y="0"/>
              </a:moveTo>
              <a:lnTo>
                <a:pt x="0" y="585085"/>
              </a:lnTo>
              <a:lnTo>
                <a:pt x="132250" y="58508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94E57D-5FDA-4C8A-B91D-43A454C91E88}">
      <dsp:nvSpPr>
        <dsp:cNvPr id="0" name=""/>
        <dsp:cNvSpPr/>
      </dsp:nvSpPr>
      <dsp:spPr>
        <a:xfrm>
          <a:off x="4722865" y="1810742"/>
          <a:ext cx="2123707" cy="538736"/>
        </a:xfrm>
        <a:custGeom>
          <a:avLst/>
          <a:gdLst/>
          <a:ahLst/>
          <a:cxnLst/>
          <a:rect l="0" t="0" r="0" b="0"/>
          <a:pathLst>
            <a:path>
              <a:moveTo>
                <a:pt x="0" y="0"/>
              </a:moveTo>
              <a:lnTo>
                <a:pt x="0" y="446160"/>
              </a:lnTo>
              <a:lnTo>
                <a:pt x="2123707" y="446160"/>
              </a:lnTo>
              <a:lnTo>
                <a:pt x="2123707" y="5387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4C0314-BB13-42A0-981F-B134368DBD26}">
      <dsp:nvSpPr>
        <dsp:cNvPr id="0" name=""/>
        <dsp:cNvSpPr/>
      </dsp:nvSpPr>
      <dsp:spPr>
        <a:xfrm>
          <a:off x="4722865" y="1810742"/>
          <a:ext cx="1056885" cy="538736"/>
        </a:xfrm>
        <a:custGeom>
          <a:avLst/>
          <a:gdLst/>
          <a:ahLst/>
          <a:cxnLst/>
          <a:rect l="0" t="0" r="0" b="0"/>
          <a:pathLst>
            <a:path>
              <a:moveTo>
                <a:pt x="0" y="0"/>
              </a:moveTo>
              <a:lnTo>
                <a:pt x="0" y="446160"/>
              </a:lnTo>
              <a:lnTo>
                <a:pt x="1056885" y="446160"/>
              </a:lnTo>
              <a:lnTo>
                <a:pt x="1056885" y="5387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8AAF52-E915-4434-9348-3DF351E1B36C}">
      <dsp:nvSpPr>
        <dsp:cNvPr id="0" name=""/>
        <dsp:cNvSpPr/>
      </dsp:nvSpPr>
      <dsp:spPr>
        <a:xfrm>
          <a:off x="4667209" y="1810742"/>
          <a:ext cx="91440" cy="538736"/>
        </a:xfrm>
        <a:custGeom>
          <a:avLst/>
          <a:gdLst/>
          <a:ahLst/>
          <a:cxnLst/>
          <a:rect l="0" t="0" r="0" b="0"/>
          <a:pathLst>
            <a:path>
              <a:moveTo>
                <a:pt x="55656" y="0"/>
              </a:moveTo>
              <a:lnTo>
                <a:pt x="55656" y="446160"/>
              </a:lnTo>
              <a:lnTo>
                <a:pt x="45720" y="446160"/>
              </a:lnTo>
              <a:lnTo>
                <a:pt x="45720" y="5387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2A361B-CD0F-402E-ADFD-D63321E813A4}">
      <dsp:nvSpPr>
        <dsp:cNvPr id="0" name=""/>
        <dsp:cNvSpPr/>
      </dsp:nvSpPr>
      <dsp:spPr>
        <a:xfrm>
          <a:off x="3646107" y="1810742"/>
          <a:ext cx="1076758" cy="538736"/>
        </a:xfrm>
        <a:custGeom>
          <a:avLst/>
          <a:gdLst/>
          <a:ahLst/>
          <a:cxnLst/>
          <a:rect l="0" t="0" r="0" b="0"/>
          <a:pathLst>
            <a:path>
              <a:moveTo>
                <a:pt x="1076758" y="0"/>
              </a:moveTo>
              <a:lnTo>
                <a:pt x="1076758" y="446160"/>
              </a:lnTo>
              <a:lnTo>
                <a:pt x="0" y="446160"/>
              </a:lnTo>
              <a:lnTo>
                <a:pt x="0" y="5387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27854B-E28B-47A0-957F-E56A1132EF10}">
      <dsp:nvSpPr>
        <dsp:cNvPr id="0" name=""/>
        <dsp:cNvSpPr/>
      </dsp:nvSpPr>
      <dsp:spPr>
        <a:xfrm>
          <a:off x="2226616" y="3126799"/>
          <a:ext cx="132250" cy="1570106"/>
        </a:xfrm>
        <a:custGeom>
          <a:avLst/>
          <a:gdLst/>
          <a:ahLst/>
          <a:cxnLst/>
          <a:rect l="0" t="0" r="0" b="0"/>
          <a:pathLst>
            <a:path>
              <a:moveTo>
                <a:pt x="0" y="0"/>
              </a:moveTo>
              <a:lnTo>
                <a:pt x="0" y="1570106"/>
              </a:lnTo>
              <a:lnTo>
                <a:pt x="132250" y="157010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93B0B3-0FA1-4547-A3A3-05F5230996F8}">
      <dsp:nvSpPr>
        <dsp:cNvPr id="0" name=""/>
        <dsp:cNvSpPr/>
      </dsp:nvSpPr>
      <dsp:spPr>
        <a:xfrm>
          <a:off x="2226616" y="3126799"/>
          <a:ext cx="132250" cy="585085"/>
        </a:xfrm>
        <a:custGeom>
          <a:avLst/>
          <a:gdLst/>
          <a:ahLst/>
          <a:cxnLst/>
          <a:rect l="0" t="0" r="0" b="0"/>
          <a:pathLst>
            <a:path>
              <a:moveTo>
                <a:pt x="0" y="0"/>
              </a:moveTo>
              <a:lnTo>
                <a:pt x="0" y="585085"/>
              </a:lnTo>
              <a:lnTo>
                <a:pt x="132250" y="58508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3E724E-318B-43B7-A05A-1DB6F6B37F92}">
      <dsp:nvSpPr>
        <dsp:cNvPr id="0" name=""/>
        <dsp:cNvSpPr/>
      </dsp:nvSpPr>
      <dsp:spPr>
        <a:xfrm>
          <a:off x="2579285" y="1810742"/>
          <a:ext cx="2143580" cy="538736"/>
        </a:xfrm>
        <a:custGeom>
          <a:avLst/>
          <a:gdLst/>
          <a:ahLst/>
          <a:cxnLst/>
          <a:rect l="0" t="0" r="0" b="0"/>
          <a:pathLst>
            <a:path>
              <a:moveTo>
                <a:pt x="2143580" y="0"/>
              </a:moveTo>
              <a:lnTo>
                <a:pt x="2143580" y="446160"/>
              </a:lnTo>
              <a:lnTo>
                <a:pt x="0" y="446160"/>
              </a:lnTo>
              <a:lnTo>
                <a:pt x="0" y="5387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F0019F-F846-4E86-9082-06434D69DEE0}">
      <dsp:nvSpPr>
        <dsp:cNvPr id="0" name=""/>
        <dsp:cNvSpPr/>
      </dsp:nvSpPr>
      <dsp:spPr>
        <a:xfrm>
          <a:off x="1512463" y="1810742"/>
          <a:ext cx="3210402" cy="538736"/>
        </a:xfrm>
        <a:custGeom>
          <a:avLst/>
          <a:gdLst/>
          <a:ahLst/>
          <a:cxnLst/>
          <a:rect l="0" t="0" r="0" b="0"/>
          <a:pathLst>
            <a:path>
              <a:moveTo>
                <a:pt x="3210402" y="0"/>
              </a:moveTo>
              <a:lnTo>
                <a:pt x="3210402" y="446160"/>
              </a:lnTo>
              <a:lnTo>
                <a:pt x="0" y="446160"/>
              </a:lnTo>
              <a:lnTo>
                <a:pt x="0" y="5387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134C78-5D93-4B17-A87C-D3CA38CD7659}">
      <dsp:nvSpPr>
        <dsp:cNvPr id="0" name=""/>
        <dsp:cNvSpPr/>
      </dsp:nvSpPr>
      <dsp:spPr>
        <a:xfrm>
          <a:off x="445641" y="1810742"/>
          <a:ext cx="4277224" cy="538736"/>
        </a:xfrm>
        <a:custGeom>
          <a:avLst/>
          <a:gdLst/>
          <a:ahLst/>
          <a:cxnLst/>
          <a:rect l="0" t="0" r="0" b="0"/>
          <a:pathLst>
            <a:path>
              <a:moveTo>
                <a:pt x="4277224" y="0"/>
              </a:moveTo>
              <a:lnTo>
                <a:pt x="4277224" y="446160"/>
              </a:lnTo>
              <a:lnTo>
                <a:pt x="0" y="446160"/>
              </a:lnTo>
              <a:lnTo>
                <a:pt x="0" y="5387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2E1475-E3E1-472B-8A47-8BB43411D729}">
      <dsp:nvSpPr>
        <dsp:cNvPr id="0" name=""/>
        <dsp:cNvSpPr/>
      </dsp:nvSpPr>
      <dsp:spPr>
        <a:xfrm>
          <a:off x="3828150" y="1302988"/>
          <a:ext cx="1789430" cy="507754"/>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BOARD</a:t>
          </a:r>
        </a:p>
      </dsp:txBody>
      <dsp:txXfrm>
        <a:off x="3852937" y="1327775"/>
        <a:ext cx="1739856" cy="458180"/>
      </dsp:txXfrm>
    </dsp:sp>
    <dsp:sp modelId="{E859A71B-6E90-43F6-969A-6C10B22542F3}">
      <dsp:nvSpPr>
        <dsp:cNvPr id="0" name=""/>
        <dsp:cNvSpPr/>
      </dsp:nvSpPr>
      <dsp:spPr>
        <a:xfrm>
          <a:off x="4805" y="2349478"/>
          <a:ext cx="881671" cy="777320"/>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r>
            <a:rPr lang="es-ES" sz="1000" kern="1200" dirty="0" err="1"/>
            <a:t>Supply</a:t>
          </a:r>
          <a:r>
            <a:rPr lang="es-ES" sz="1000" kern="1200" dirty="0"/>
            <a:t> </a:t>
          </a:r>
          <a:r>
            <a:rPr lang="es-ES" sz="1000" kern="1200" dirty="0" err="1"/>
            <a:t>Chain</a:t>
          </a:r>
          <a:endParaRPr lang="es-ES" sz="1000" kern="1200" dirty="0"/>
        </a:p>
      </dsp:txBody>
      <dsp:txXfrm>
        <a:off x="42751" y="2387424"/>
        <a:ext cx="805779" cy="701428"/>
      </dsp:txXfrm>
    </dsp:sp>
    <dsp:sp modelId="{008311A1-5CF7-47A8-B823-6E5E2D12EDD6}">
      <dsp:nvSpPr>
        <dsp:cNvPr id="0" name=""/>
        <dsp:cNvSpPr/>
      </dsp:nvSpPr>
      <dsp:spPr>
        <a:xfrm>
          <a:off x="1071627" y="2349478"/>
          <a:ext cx="881671" cy="777320"/>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flat" cmpd="sng" algn="ctr">
          <a:solidFill>
            <a:prstClr val="white">
              <a:hueOff val="0"/>
              <a:satOff val="0"/>
              <a:lumOff val="0"/>
              <a:alphaOff val="0"/>
            </a:prst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s-ES" sz="1000" kern="1200" dirty="0">
            <a:solidFill>
              <a:prstClr val="white"/>
            </a:solidFill>
            <a:latin typeface="Calibri" panose="020F0502020204030204"/>
            <a:ea typeface="+mn-ea"/>
            <a:cs typeface="+mn-cs"/>
          </a:endParaRPr>
        </a:p>
        <a:p>
          <a:pPr marL="0" lvl="0" indent="0" algn="ctr" defTabSz="444500">
            <a:lnSpc>
              <a:spcPct val="90000"/>
            </a:lnSpc>
            <a:spcBef>
              <a:spcPct val="0"/>
            </a:spcBef>
            <a:spcAft>
              <a:spcPct val="35000"/>
            </a:spcAft>
            <a:buNone/>
          </a:pPr>
          <a:endParaRPr lang="es-ES" sz="1000" kern="1200" dirty="0">
            <a:solidFill>
              <a:prstClr val="white"/>
            </a:solidFill>
            <a:latin typeface="Calibri" panose="020F0502020204030204"/>
            <a:ea typeface="+mn-ea"/>
            <a:cs typeface="+mn-cs"/>
          </a:endParaRPr>
        </a:p>
        <a:p>
          <a:pPr marL="0" lvl="0" indent="0" algn="ctr" defTabSz="444500">
            <a:lnSpc>
              <a:spcPct val="90000"/>
            </a:lnSpc>
            <a:spcBef>
              <a:spcPct val="0"/>
            </a:spcBef>
            <a:spcAft>
              <a:spcPct val="35000"/>
            </a:spcAft>
            <a:buNone/>
          </a:pPr>
          <a:r>
            <a:rPr lang="es-ES" sz="1000" kern="1200" dirty="0" err="1">
              <a:solidFill>
                <a:prstClr val="white"/>
              </a:solidFill>
              <a:latin typeface="Calibri" panose="020F0502020204030204"/>
              <a:ea typeface="+mn-ea"/>
              <a:cs typeface="+mn-cs"/>
            </a:rPr>
            <a:t>Foreign</a:t>
          </a:r>
          <a:r>
            <a:rPr lang="es-ES" sz="1000" kern="1200" dirty="0">
              <a:solidFill>
                <a:prstClr val="white"/>
              </a:solidFill>
              <a:latin typeface="Calibri" panose="020F0502020204030204"/>
              <a:ea typeface="+mn-ea"/>
              <a:cs typeface="+mn-cs"/>
            </a:rPr>
            <a:t> </a:t>
          </a:r>
          <a:r>
            <a:rPr lang="es-ES" sz="1000" kern="1200" dirty="0" err="1">
              <a:solidFill>
                <a:prstClr val="white"/>
              </a:solidFill>
              <a:latin typeface="Calibri" panose="020F0502020204030204"/>
              <a:ea typeface="+mn-ea"/>
              <a:cs typeface="+mn-cs"/>
            </a:rPr>
            <a:t>Trade</a:t>
          </a:r>
          <a:endParaRPr lang="es-ES" sz="1000" kern="1200" dirty="0">
            <a:solidFill>
              <a:prstClr val="white"/>
            </a:solidFill>
            <a:latin typeface="Calibri" panose="020F0502020204030204"/>
            <a:ea typeface="+mn-ea"/>
            <a:cs typeface="+mn-cs"/>
          </a:endParaRPr>
        </a:p>
      </dsp:txBody>
      <dsp:txXfrm>
        <a:off x="1109573" y="2387424"/>
        <a:ext cx="805779" cy="701428"/>
      </dsp:txXfrm>
    </dsp:sp>
    <dsp:sp modelId="{45A6388F-0A9B-4F4A-B5F4-77CB26A18BD4}">
      <dsp:nvSpPr>
        <dsp:cNvPr id="0" name=""/>
        <dsp:cNvSpPr/>
      </dsp:nvSpPr>
      <dsp:spPr>
        <a:xfrm>
          <a:off x="2138449" y="2349478"/>
          <a:ext cx="881671" cy="777320"/>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flat" cmpd="sng" algn="ctr">
          <a:solidFill>
            <a:prstClr val="white">
              <a:hueOff val="0"/>
              <a:satOff val="0"/>
              <a:lumOff val="0"/>
              <a:alphaOff val="0"/>
            </a:prst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s-ES" sz="1000" kern="1200" dirty="0">
            <a:solidFill>
              <a:prstClr val="white"/>
            </a:solidFill>
            <a:latin typeface="Calibri" panose="020F0502020204030204"/>
            <a:ea typeface="+mn-ea"/>
            <a:cs typeface="+mn-cs"/>
          </a:endParaRPr>
        </a:p>
        <a:p>
          <a:pPr marL="0" lvl="0" indent="0" algn="ctr" defTabSz="444500">
            <a:lnSpc>
              <a:spcPct val="90000"/>
            </a:lnSpc>
            <a:spcBef>
              <a:spcPct val="0"/>
            </a:spcBef>
            <a:spcAft>
              <a:spcPct val="35000"/>
            </a:spcAft>
            <a:buNone/>
          </a:pPr>
          <a:endParaRPr lang="es-ES" sz="1000" kern="1200" dirty="0">
            <a:solidFill>
              <a:prstClr val="white"/>
            </a:solidFill>
            <a:latin typeface="Calibri" panose="020F0502020204030204"/>
            <a:ea typeface="+mn-ea"/>
            <a:cs typeface="+mn-cs"/>
          </a:endParaRPr>
        </a:p>
        <a:p>
          <a:pPr marL="0" lvl="0" indent="0" algn="ctr" defTabSz="444500">
            <a:lnSpc>
              <a:spcPct val="90000"/>
            </a:lnSpc>
            <a:spcBef>
              <a:spcPct val="0"/>
            </a:spcBef>
            <a:spcAft>
              <a:spcPct val="35000"/>
            </a:spcAft>
            <a:buNone/>
          </a:pPr>
          <a:r>
            <a:rPr lang="es-ES" sz="1000" kern="1200" dirty="0">
              <a:solidFill>
                <a:prstClr val="white"/>
              </a:solidFill>
              <a:latin typeface="Calibri" panose="020F0502020204030204"/>
              <a:ea typeface="+mn-ea"/>
              <a:cs typeface="+mn-cs"/>
            </a:rPr>
            <a:t>Human </a:t>
          </a:r>
          <a:r>
            <a:rPr lang="es-ES" sz="1000" kern="1200" dirty="0" err="1">
              <a:solidFill>
                <a:prstClr val="white"/>
              </a:solidFill>
              <a:latin typeface="Calibri" panose="020F0502020204030204"/>
              <a:ea typeface="+mn-ea"/>
              <a:cs typeface="+mn-cs"/>
            </a:rPr>
            <a:t>Development</a:t>
          </a:r>
          <a:endParaRPr lang="es-ES" sz="1000" kern="1200" dirty="0">
            <a:solidFill>
              <a:prstClr val="white"/>
            </a:solidFill>
            <a:latin typeface="Calibri" panose="020F0502020204030204"/>
            <a:ea typeface="+mn-ea"/>
            <a:cs typeface="+mn-cs"/>
          </a:endParaRPr>
        </a:p>
      </dsp:txBody>
      <dsp:txXfrm>
        <a:off x="2176395" y="2387424"/>
        <a:ext cx="805779" cy="701428"/>
      </dsp:txXfrm>
    </dsp:sp>
    <dsp:sp modelId="{4C499287-00D0-4DC4-A7E4-9264EA0E8BE0}">
      <dsp:nvSpPr>
        <dsp:cNvPr id="0" name=""/>
        <dsp:cNvSpPr/>
      </dsp:nvSpPr>
      <dsp:spPr>
        <a:xfrm>
          <a:off x="2358867" y="3311950"/>
          <a:ext cx="881671" cy="799869"/>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r>
            <a:rPr lang="es-ES" sz="1000" kern="1200" dirty="0"/>
            <a:t>Training</a:t>
          </a:r>
        </a:p>
      </dsp:txBody>
      <dsp:txXfrm>
        <a:off x="2397913" y="3350996"/>
        <a:ext cx="803579" cy="721777"/>
      </dsp:txXfrm>
    </dsp:sp>
    <dsp:sp modelId="{A6C68F95-26F4-4C38-8BE3-4700AC2C1C2C}">
      <dsp:nvSpPr>
        <dsp:cNvPr id="0" name=""/>
        <dsp:cNvSpPr/>
      </dsp:nvSpPr>
      <dsp:spPr>
        <a:xfrm>
          <a:off x="2358867" y="4296971"/>
          <a:ext cx="881671" cy="799869"/>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r>
            <a:rPr lang="es-ES" sz="1000" kern="1200" dirty="0"/>
            <a:t>Labor</a:t>
          </a:r>
        </a:p>
      </dsp:txBody>
      <dsp:txXfrm>
        <a:off x="2397913" y="4336017"/>
        <a:ext cx="803579" cy="721777"/>
      </dsp:txXfrm>
    </dsp:sp>
    <dsp:sp modelId="{70479ED9-5481-4F7C-ADA7-600E7C49B4D9}">
      <dsp:nvSpPr>
        <dsp:cNvPr id="0" name=""/>
        <dsp:cNvSpPr/>
      </dsp:nvSpPr>
      <dsp:spPr>
        <a:xfrm>
          <a:off x="3205271" y="2349478"/>
          <a:ext cx="881671" cy="777320"/>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r>
            <a:rPr lang="es-ES" sz="1000" kern="1200" dirty="0" err="1"/>
            <a:t>Supplier</a:t>
          </a:r>
          <a:r>
            <a:rPr lang="es-ES" sz="1000" kern="1200" dirty="0"/>
            <a:t> </a:t>
          </a:r>
          <a:r>
            <a:rPr lang="es-ES" sz="1000" kern="1200" dirty="0" err="1"/>
            <a:t>Development</a:t>
          </a:r>
          <a:endParaRPr lang="es-ES" sz="1000" kern="1200" dirty="0"/>
        </a:p>
      </dsp:txBody>
      <dsp:txXfrm>
        <a:off x="3243217" y="2387424"/>
        <a:ext cx="805779" cy="701428"/>
      </dsp:txXfrm>
    </dsp:sp>
    <dsp:sp modelId="{A4D17E4B-8140-471A-8636-C54B03A90489}">
      <dsp:nvSpPr>
        <dsp:cNvPr id="0" name=""/>
        <dsp:cNvSpPr/>
      </dsp:nvSpPr>
      <dsp:spPr>
        <a:xfrm>
          <a:off x="4272093" y="2349478"/>
          <a:ext cx="881671" cy="777320"/>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r>
            <a:rPr lang="es-ES" sz="1000" kern="1200" dirty="0" err="1"/>
            <a:t>Finance</a:t>
          </a:r>
          <a:endParaRPr lang="es-ES" sz="1000" kern="1200" dirty="0"/>
        </a:p>
      </dsp:txBody>
      <dsp:txXfrm>
        <a:off x="4310039" y="2387424"/>
        <a:ext cx="805779" cy="701428"/>
      </dsp:txXfrm>
    </dsp:sp>
    <dsp:sp modelId="{B85CBD88-2E7F-4597-9D11-07230AFA4E65}">
      <dsp:nvSpPr>
        <dsp:cNvPr id="0" name=""/>
        <dsp:cNvSpPr/>
      </dsp:nvSpPr>
      <dsp:spPr>
        <a:xfrm>
          <a:off x="5338915" y="2349478"/>
          <a:ext cx="881671" cy="777320"/>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r>
            <a:rPr lang="es-ES" sz="1000" kern="1200" dirty="0" err="1"/>
            <a:t>Innovation</a:t>
          </a:r>
          <a:endParaRPr lang="es-ES" sz="1000" kern="1200" dirty="0"/>
        </a:p>
      </dsp:txBody>
      <dsp:txXfrm>
        <a:off x="5376861" y="2387424"/>
        <a:ext cx="805779" cy="701428"/>
      </dsp:txXfrm>
    </dsp:sp>
    <dsp:sp modelId="{08C19BE1-01E9-494D-B883-C72806D32A80}">
      <dsp:nvSpPr>
        <dsp:cNvPr id="0" name=""/>
        <dsp:cNvSpPr/>
      </dsp:nvSpPr>
      <dsp:spPr>
        <a:xfrm>
          <a:off x="6405737" y="2349478"/>
          <a:ext cx="881671" cy="777320"/>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r>
            <a:rPr lang="es-ES" sz="1000" kern="1200" dirty="0" err="1"/>
            <a:t>Operations</a:t>
          </a:r>
          <a:endParaRPr lang="es-ES" sz="1000" kern="1200" dirty="0"/>
        </a:p>
      </dsp:txBody>
      <dsp:txXfrm>
        <a:off x="6443683" y="2387424"/>
        <a:ext cx="805779" cy="701428"/>
      </dsp:txXfrm>
    </dsp:sp>
    <dsp:sp modelId="{15F75C81-0AAA-43F1-9463-7BFB54F0007D}">
      <dsp:nvSpPr>
        <dsp:cNvPr id="0" name=""/>
        <dsp:cNvSpPr/>
      </dsp:nvSpPr>
      <dsp:spPr>
        <a:xfrm>
          <a:off x="6626155" y="3311950"/>
          <a:ext cx="881671" cy="799869"/>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r>
            <a:rPr lang="es-ES" sz="1000" kern="1200" dirty="0" err="1"/>
            <a:t>Quality</a:t>
          </a:r>
          <a:endParaRPr lang="es-ES" sz="1000" kern="1200" dirty="0"/>
        </a:p>
      </dsp:txBody>
      <dsp:txXfrm>
        <a:off x="6665201" y="3350996"/>
        <a:ext cx="803579" cy="721777"/>
      </dsp:txXfrm>
    </dsp:sp>
    <dsp:sp modelId="{2CB2298A-2C1D-49FA-AB36-27A75F6097CB}">
      <dsp:nvSpPr>
        <dsp:cNvPr id="0" name=""/>
        <dsp:cNvSpPr/>
      </dsp:nvSpPr>
      <dsp:spPr>
        <a:xfrm>
          <a:off x="6626155" y="4296971"/>
          <a:ext cx="881671" cy="799869"/>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r>
            <a:rPr lang="es-ES" sz="1000" kern="1200" dirty="0" err="1"/>
            <a:t>Maintenance</a:t>
          </a:r>
          <a:endParaRPr lang="es-ES" sz="1000" kern="1200" dirty="0"/>
        </a:p>
      </dsp:txBody>
      <dsp:txXfrm>
        <a:off x="6665201" y="4336017"/>
        <a:ext cx="803579" cy="721777"/>
      </dsp:txXfrm>
    </dsp:sp>
    <dsp:sp modelId="{8E3675D4-294A-4E9E-83FB-3470A7DFF538}">
      <dsp:nvSpPr>
        <dsp:cNvPr id="0" name=""/>
        <dsp:cNvSpPr/>
      </dsp:nvSpPr>
      <dsp:spPr>
        <a:xfrm>
          <a:off x="7472559" y="2349478"/>
          <a:ext cx="881671" cy="777320"/>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r>
            <a:rPr lang="es-ES" sz="1000" kern="1200" dirty="0" err="1"/>
            <a:t>Sustainability</a:t>
          </a:r>
          <a:endParaRPr lang="es-ES" sz="1000" kern="1200" dirty="0"/>
        </a:p>
      </dsp:txBody>
      <dsp:txXfrm>
        <a:off x="7510505" y="2387424"/>
        <a:ext cx="805779" cy="701428"/>
      </dsp:txXfrm>
    </dsp:sp>
    <dsp:sp modelId="{01EC0263-CA0C-4184-8D00-E0F73518BA9D}">
      <dsp:nvSpPr>
        <dsp:cNvPr id="0" name=""/>
        <dsp:cNvSpPr/>
      </dsp:nvSpPr>
      <dsp:spPr>
        <a:xfrm>
          <a:off x="7692977" y="3311950"/>
          <a:ext cx="881671" cy="799869"/>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r>
            <a:rPr lang="es-ES" sz="1000" kern="1200" dirty="0"/>
            <a:t>Energy</a:t>
          </a:r>
        </a:p>
      </dsp:txBody>
      <dsp:txXfrm>
        <a:off x="7732023" y="3350996"/>
        <a:ext cx="803579" cy="721777"/>
      </dsp:txXfrm>
    </dsp:sp>
    <dsp:sp modelId="{B6EBAB23-FA2A-434F-A9C4-CE890AF3C3C4}">
      <dsp:nvSpPr>
        <dsp:cNvPr id="0" name=""/>
        <dsp:cNvSpPr/>
      </dsp:nvSpPr>
      <dsp:spPr>
        <a:xfrm>
          <a:off x="7692977" y="4296971"/>
          <a:ext cx="881671" cy="799869"/>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r>
            <a:rPr lang="es-ES" sz="1000" kern="1200" dirty="0"/>
            <a:t>Industrial Safety</a:t>
          </a:r>
        </a:p>
      </dsp:txBody>
      <dsp:txXfrm>
        <a:off x="7732023" y="4336017"/>
        <a:ext cx="803579" cy="721777"/>
      </dsp:txXfrm>
    </dsp:sp>
    <dsp:sp modelId="{C8E20DED-3055-4DFD-80B9-6EF2FB258548}">
      <dsp:nvSpPr>
        <dsp:cNvPr id="0" name=""/>
        <dsp:cNvSpPr/>
      </dsp:nvSpPr>
      <dsp:spPr>
        <a:xfrm>
          <a:off x="7692977" y="5281991"/>
          <a:ext cx="881671" cy="799869"/>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r>
            <a:rPr lang="es-ES" sz="1000" kern="1200" dirty="0"/>
            <a:t>Social </a:t>
          </a:r>
          <a:r>
            <a:rPr lang="es-ES" sz="1000" kern="1200" dirty="0" err="1"/>
            <a:t>Responsibility</a:t>
          </a:r>
          <a:endParaRPr lang="es-ES" sz="1000" kern="1200" dirty="0"/>
        </a:p>
      </dsp:txBody>
      <dsp:txXfrm>
        <a:off x="7732023" y="5321037"/>
        <a:ext cx="803579" cy="721777"/>
      </dsp:txXfrm>
    </dsp:sp>
    <dsp:sp modelId="{39448659-D93B-4322-9449-752CEEA0349A}">
      <dsp:nvSpPr>
        <dsp:cNvPr id="0" name=""/>
        <dsp:cNvSpPr/>
      </dsp:nvSpPr>
      <dsp:spPr>
        <a:xfrm>
          <a:off x="8539381" y="2349478"/>
          <a:ext cx="881671" cy="777320"/>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r>
            <a:rPr lang="es-ES" sz="1000" kern="1200" dirty="0" err="1"/>
            <a:t>Tier</a:t>
          </a:r>
          <a:r>
            <a:rPr lang="es-ES" sz="1000" kern="1200" dirty="0"/>
            <a:t> 2</a:t>
          </a:r>
        </a:p>
      </dsp:txBody>
      <dsp:txXfrm>
        <a:off x="8577327" y="2387424"/>
        <a:ext cx="805779" cy="701428"/>
      </dsp:txXfrm>
    </dsp:sp>
    <dsp:sp modelId="{2E8B0247-FDA4-465B-B5FF-45FE27A2858F}">
      <dsp:nvSpPr>
        <dsp:cNvPr id="0" name=""/>
        <dsp:cNvSpPr/>
      </dsp:nvSpPr>
      <dsp:spPr>
        <a:xfrm>
          <a:off x="8759799" y="3311950"/>
          <a:ext cx="881671" cy="799869"/>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r>
            <a:rPr lang="es-ES" sz="1000" kern="1200" dirty="0" err="1"/>
            <a:t>Commercial</a:t>
          </a:r>
          <a:endParaRPr lang="es-ES" sz="1000" kern="1200" dirty="0"/>
        </a:p>
      </dsp:txBody>
      <dsp:txXfrm>
        <a:off x="8798845" y="3350996"/>
        <a:ext cx="803579" cy="721777"/>
      </dsp:txXfrm>
    </dsp:sp>
    <dsp:sp modelId="{76956FFF-8BAD-4E9C-A144-2785CEBCEF79}">
      <dsp:nvSpPr>
        <dsp:cNvPr id="0" name=""/>
        <dsp:cNvSpPr/>
      </dsp:nvSpPr>
      <dsp:spPr>
        <a:xfrm>
          <a:off x="8764604" y="4309570"/>
          <a:ext cx="881671" cy="888521"/>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endParaRPr lang="es-ES" sz="1000" kern="1200" dirty="0"/>
        </a:p>
        <a:p>
          <a:pPr marL="0" lvl="0" indent="0" algn="ctr" defTabSz="444500">
            <a:lnSpc>
              <a:spcPct val="90000"/>
            </a:lnSpc>
            <a:spcBef>
              <a:spcPct val="0"/>
            </a:spcBef>
            <a:spcAft>
              <a:spcPct val="35000"/>
            </a:spcAft>
            <a:buNone/>
          </a:pPr>
          <a:r>
            <a:rPr lang="es-ES" sz="1000" kern="1200" dirty="0"/>
            <a:t>Human </a:t>
          </a:r>
          <a:r>
            <a:rPr lang="es-ES" sz="1000" kern="1200" dirty="0" err="1"/>
            <a:t>Development</a:t>
          </a:r>
          <a:endParaRPr lang="es-ES" sz="1000" kern="1200" dirty="0"/>
        </a:p>
      </dsp:txBody>
      <dsp:txXfrm>
        <a:off x="8807644" y="4352610"/>
        <a:ext cx="795591" cy="80244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41045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72" name="Google Shape;47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92" name="Google Shape;49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13" name="Google Shape;51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5" name="Google Shape;55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4" name="Google Shape;58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6"/>
        <p:cNvGrpSpPr/>
        <p:nvPr/>
      </p:nvGrpSpPr>
      <p:grpSpPr>
        <a:xfrm>
          <a:off x="0" y="0"/>
          <a:ext cx="0" cy="0"/>
          <a:chOff x="0" y="0"/>
          <a:chExt cx="0" cy="0"/>
        </a:xfrm>
      </p:grpSpPr>
      <p:sp>
        <p:nvSpPr>
          <p:cNvPr id="17" name="Google Shape;1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3"/>
        <p:cNvGrpSpPr/>
        <p:nvPr/>
      </p:nvGrpSpPr>
      <p:grpSpPr>
        <a:xfrm>
          <a:off x="0" y="0"/>
          <a:ext cx="0" cy="0"/>
          <a:chOff x="0" y="0"/>
          <a:chExt cx="0" cy="0"/>
        </a:xfrm>
      </p:grpSpPr>
      <p:sp>
        <p:nvSpPr>
          <p:cNvPr id="74" name="Google Shape;74;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9"/>
        <p:cNvGrpSpPr/>
        <p:nvPr/>
      </p:nvGrpSpPr>
      <p:grpSpPr>
        <a:xfrm>
          <a:off x="0" y="0"/>
          <a:ext cx="0" cy="0"/>
          <a:chOff x="0" y="0"/>
          <a:chExt cx="0" cy="0"/>
        </a:xfrm>
      </p:grpSpPr>
      <p:sp>
        <p:nvSpPr>
          <p:cNvPr id="80" name="Google Shape;80;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0"/>
        <p:cNvGrpSpPr/>
        <p:nvPr/>
      </p:nvGrpSpPr>
      <p:grpSpPr>
        <a:xfrm>
          <a:off x="0" y="0"/>
          <a:ext cx="0" cy="0"/>
          <a:chOff x="0" y="0"/>
          <a:chExt cx="0" cy="0"/>
        </a:xfrm>
      </p:grpSpPr>
      <p:sp>
        <p:nvSpPr>
          <p:cNvPr id="21" name="Google Shape;21;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6"/>
        <p:cNvGrpSpPr/>
        <p:nvPr/>
      </p:nvGrpSpPr>
      <p:grpSpPr>
        <a:xfrm>
          <a:off x="0" y="0"/>
          <a:ext cx="0" cy="0"/>
          <a:chOff x="0" y="0"/>
          <a:chExt cx="0" cy="0"/>
        </a:xfrm>
      </p:grpSpPr>
      <p:sp>
        <p:nvSpPr>
          <p:cNvPr id="27" name="Google Shape;27;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2"/>
        <p:cNvGrpSpPr/>
        <p:nvPr/>
      </p:nvGrpSpPr>
      <p:grpSpPr>
        <a:xfrm>
          <a:off x="0" y="0"/>
          <a:ext cx="0" cy="0"/>
          <a:chOff x="0" y="0"/>
          <a:chExt cx="0" cy="0"/>
        </a:xfrm>
      </p:grpSpPr>
      <p:sp>
        <p:nvSpPr>
          <p:cNvPr id="33" name="Google Shape;33;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8"/>
        <p:cNvGrpSpPr/>
        <p:nvPr/>
      </p:nvGrpSpPr>
      <p:grpSpPr>
        <a:xfrm>
          <a:off x="0" y="0"/>
          <a:ext cx="0" cy="0"/>
          <a:chOff x="0" y="0"/>
          <a:chExt cx="0" cy="0"/>
        </a:xfrm>
      </p:grpSpPr>
      <p:sp>
        <p:nvSpPr>
          <p:cNvPr id="39" name="Google Shape;39;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54"/>
        <p:cNvGrpSpPr/>
        <p:nvPr/>
      </p:nvGrpSpPr>
      <p:grpSpPr>
        <a:xfrm>
          <a:off x="0" y="0"/>
          <a:ext cx="0" cy="0"/>
          <a:chOff x="0" y="0"/>
          <a:chExt cx="0" cy="0"/>
        </a:xfrm>
      </p:grpSpPr>
      <p:sp>
        <p:nvSpPr>
          <p:cNvPr id="55" name="Google Shape;55;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9"/>
        <p:cNvGrpSpPr/>
        <p:nvPr/>
      </p:nvGrpSpPr>
      <p:grpSpPr>
        <a:xfrm>
          <a:off x="0" y="0"/>
          <a:ext cx="0" cy="0"/>
          <a:chOff x="0" y="0"/>
          <a:chExt cx="0" cy="0"/>
        </a:xfrm>
      </p:grpSpPr>
      <p:sp>
        <p:nvSpPr>
          <p:cNvPr id="60" name="Google Shape;60;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6"/>
        <p:cNvGrpSpPr/>
        <p:nvPr/>
      </p:nvGrpSpPr>
      <p:grpSpPr>
        <a:xfrm>
          <a:off x="0" y="0"/>
          <a:ext cx="0" cy="0"/>
          <a:chOff x="0" y="0"/>
          <a:chExt cx="0" cy="0"/>
        </a:xfrm>
      </p:grpSpPr>
      <p:sp>
        <p:nvSpPr>
          <p:cNvPr id="67" name="Google Shape;67;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0"/>
          <p:cNvSpPr>
            <a:spLocks noGrp="1"/>
          </p:cNvSpPr>
          <p:nvPr>
            <p:ph type="pic" idx="2"/>
          </p:nvPr>
        </p:nvSpPr>
        <p:spPr>
          <a:xfrm>
            <a:off x="5183188" y="987425"/>
            <a:ext cx="6172200" cy="4873625"/>
          </a:xfrm>
          <a:prstGeom prst="rect">
            <a:avLst/>
          </a:prstGeom>
          <a:noFill/>
          <a:ln>
            <a:noFill/>
          </a:ln>
        </p:spPr>
      </p:sp>
      <p:sp>
        <p:nvSpPr>
          <p:cNvPr id="69" name="Google Shape;69;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pic>
        <p:nvPicPr>
          <p:cNvPr id="15" name="Google Shape;15;p21" descr="Logotipo&#10;&#10;Descripción generada automáticamente con confianza media"/>
          <p:cNvPicPr preferRelativeResize="0"/>
          <p:nvPr/>
        </p:nvPicPr>
        <p:blipFill rotWithShape="1">
          <a:blip r:embed="rId13">
            <a:alphaModFix/>
          </a:blip>
          <a:srcRect t="21511" r="43489" b="38751"/>
          <a:stretch/>
        </p:blipFill>
        <p:spPr>
          <a:xfrm>
            <a:off x="11220569" y="365125"/>
            <a:ext cx="607858" cy="72398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27.png"/><Relationship Id="rId26" Type="http://schemas.openxmlformats.org/officeDocument/2006/relationships/image" Target="../media/image68.png"/><Relationship Id="rId3" Type="http://schemas.openxmlformats.org/officeDocument/2006/relationships/image" Target="../media/image46.jpg"/><Relationship Id="rId21" Type="http://schemas.openxmlformats.org/officeDocument/2006/relationships/image" Target="../media/image63.png"/><Relationship Id="rId7" Type="http://schemas.openxmlformats.org/officeDocument/2006/relationships/image" Target="../media/image50.jpg"/><Relationship Id="rId12" Type="http://schemas.openxmlformats.org/officeDocument/2006/relationships/image" Target="../media/image55.jpg"/><Relationship Id="rId17" Type="http://schemas.openxmlformats.org/officeDocument/2006/relationships/image" Target="../media/image60.png"/><Relationship Id="rId25" Type="http://schemas.openxmlformats.org/officeDocument/2006/relationships/image" Target="../media/image67.png"/><Relationship Id="rId2" Type="http://schemas.openxmlformats.org/officeDocument/2006/relationships/notesSlide" Target="../notesSlides/notesSlide11.xml"/><Relationship Id="rId16" Type="http://schemas.openxmlformats.org/officeDocument/2006/relationships/image" Target="../media/image59.png"/><Relationship Id="rId20"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49.jpg"/><Relationship Id="rId11" Type="http://schemas.openxmlformats.org/officeDocument/2006/relationships/image" Target="../media/image54.png"/><Relationship Id="rId24" Type="http://schemas.openxmlformats.org/officeDocument/2006/relationships/image" Target="../media/image66.png"/><Relationship Id="rId5" Type="http://schemas.openxmlformats.org/officeDocument/2006/relationships/image" Target="../media/image48.jpg"/><Relationship Id="rId15" Type="http://schemas.openxmlformats.org/officeDocument/2006/relationships/image" Target="../media/image58.jpg"/><Relationship Id="rId23" Type="http://schemas.openxmlformats.org/officeDocument/2006/relationships/image" Target="../media/image65.jpg"/><Relationship Id="rId28" Type="http://schemas.openxmlformats.org/officeDocument/2006/relationships/image" Target="../media/image70.png"/><Relationship Id="rId10" Type="http://schemas.openxmlformats.org/officeDocument/2006/relationships/image" Target="../media/image53.png"/><Relationship Id="rId19" Type="http://schemas.openxmlformats.org/officeDocument/2006/relationships/image" Target="../media/image61.png"/><Relationship Id="rId4" Type="http://schemas.openxmlformats.org/officeDocument/2006/relationships/image" Target="../media/image47.png"/><Relationship Id="rId9" Type="http://schemas.openxmlformats.org/officeDocument/2006/relationships/image" Target="../media/image52.jpg"/><Relationship Id="rId14" Type="http://schemas.openxmlformats.org/officeDocument/2006/relationships/image" Target="../media/image57.png"/><Relationship Id="rId22" Type="http://schemas.openxmlformats.org/officeDocument/2006/relationships/image" Target="../media/image64.png"/><Relationship Id="rId27" Type="http://schemas.openxmlformats.org/officeDocument/2006/relationships/image" Target="../media/image69.jpeg"/></Relationships>
</file>

<file path=ppt/slides/_rels/slide12.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18" Type="http://schemas.openxmlformats.org/officeDocument/2006/relationships/image" Target="../media/image86.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notesSlide" Target="../notesSlides/notesSlide12.xml"/><Relationship Id="rId16"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9.jpe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13.xml.rels><?xml version="1.0" encoding="UTF-8" standalone="yes"?>
<Relationships xmlns="http://schemas.openxmlformats.org/package/2006/relationships"><Relationship Id="rId13" Type="http://schemas.openxmlformats.org/officeDocument/2006/relationships/image" Target="../media/image93.svg"/><Relationship Id="rId18" Type="http://schemas.openxmlformats.org/officeDocument/2006/relationships/image" Target="../media/image98.png"/><Relationship Id="rId26" Type="http://schemas.openxmlformats.org/officeDocument/2006/relationships/image" Target="../media/image106.png"/><Relationship Id="rId39" Type="http://schemas.openxmlformats.org/officeDocument/2006/relationships/image" Target="../media/image119.png"/><Relationship Id="rId21" Type="http://schemas.openxmlformats.org/officeDocument/2006/relationships/image" Target="../media/image101.svg"/><Relationship Id="rId34" Type="http://schemas.openxmlformats.org/officeDocument/2006/relationships/image" Target="../media/image114.png"/><Relationship Id="rId7" Type="http://schemas.microsoft.com/office/2007/relationships/diagramDrawing" Target="../diagrams/drawing1.xml"/><Relationship Id="rId12" Type="http://schemas.openxmlformats.org/officeDocument/2006/relationships/image" Target="../media/image92.png"/><Relationship Id="rId17" Type="http://schemas.openxmlformats.org/officeDocument/2006/relationships/image" Target="../media/image97.svg"/><Relationship Id="rId25" Type="http://schemas.openxmlformats.org/officeDocument/2006/relationships/image" Target="../media/image105.svg"/><Relationship Id="rId33" Type="http://schemas.openxmlformats.org/officeDocument/2006/relationships/image" Target="../media/image113.svg"/><Relationship Id="rId38" Type="http://schemas.openxmlformats.org/officeDocument/2006/relationships/image" Target="../media/image118.png"/><Relationship Id="rId2" Type="http://schemas.openxmlformats.org/officeDocument/2006/relationships/notesSlide" Target="../notesSlides/notesSlide13.xml"/><Relationship Id="rId16" Type="http://schemas.openxmlformats.org/officeDocument/2006/relationships/image" Target="../media/image96.png"/><Relationship Id="rId20" Type="http://schemas.openxmlformats.org/officeDocument/2006/relationships/image" Target="../media/image100.png"/><Relationship Id="rId29" Type="http://schemas.openxmlformats.org/officeDocument/2006/relationships/image" Target="../media/image109.sv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91.svg"/><Relationship Id="rId24" Type="http://schemas.openxmlformats.org/officeDocument/2006/relationships/image" Target="../media/image104.png"/><Relationship Id="rId32" Type="http://schemas.openxmlformats.org/officeDocument/2006/relationships/image" Target="../media/image112.png"/><Relationship Id="rId37" Type="http://schemas.openxmlformats.org/officeDocument/2006/relationships/image" Target="../media/image117.svg"/><Relationship Id="rId40" Type="http://schemas.openxmlformats.org/officeDocument/2006/relationships/image" Target="../media/image120.png"/><Relationship Id="rId5" Type="http://schemas.openxmlformats.org/officeDocument/2006/relationships/diagramQuickStyle" Target="../diagrams/quickStyle1.xml"/><Relationship Id="rId15" Type="http://schemas.openxmlformats.org/officeDocument/2006/relationships/image" Target="../media/image95.svg"/><Relationship Id="rId23" Type="http://schemas.openxmlformats.org/officeDocument/2006/relationships/image" Target="../media/image103.svg"/><Relationship Id="rId28" Type="http://schemas.openxmlformats.org/officeDocument/2006/relationships/image" Target="../media/image108.png"/><Relationship Id="rId36" Type="http://schemas.openxmlformats.org/officeDocument/2006/relationships/image" Target="../media/image116.png"/><Relationship Id="rId10" Type="http://schemas.openxmlformats.org/officeDocument/2006/relationships/image" Target="../media/image90.png"/><Relationship Id="rId19" Type="http://schemas.openxmlformats.org/officeDocument/2006/relationships/image" Target="../media/image99.svg"/><Relationship Id="rId31" Type="http://schemas.openxmlformats.org/officeDocument/2006/relationships/image" Target="../media/image111.svg"/><Relationship Id="rId4" Type="http://schemas.openxmlformats.org/officeDocument/2006/relationships/diagramLayout" Target="../diagrams/layout1.xml"/><Relationship Id="rId9" Type="http://schemas.openxmlformats.org/officeDocument/2006/relationships/image" Target="../media/image89.svg"/><Relationship Id="rId14" Type="http://schemas.openxmlformats.org/officeDocument/2006/relationships/image" Target="../media/image94.png"/><Relationship Id="rId22" Type="http://schemas.openxmlformats.org/officeDocument/2006/relationships/image" Target="../media/image102.png"/><Relationship Id="rId27" Type="http://schemas.openxmlformats.org/officeDocument/2006/relationships/image" Target="../media/image107.svg"/><Relationship Id="rId30" Type="http://schemas.openxmlformats.org/officeDocument/2006/relationships/image" Target="../media/image110.png"/><Relationship Id="rId35" Type="http://schemas.openxmlformats.org/officeDocument/2006/relationships/image" Target="../media/image115.svg"/><Relationship Id="rId8" Type="http://schemas.openxmlformats.org/officeDocument/2006/relationships/image" Target="../media/image88.png"/><Relationship Id="rId3"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2.png"/><Relationship Id="rId7" Type="http://schemas.openxmlformats.org/officeDocument/2006/relationships/image" Target="../media/image12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6.png"/><Relationship Id="rId9" Type="http://schemas.openxmlformats.org/officeDocument/2006/relationships/image" Target="../media/image125.png"/></Relationships>
</file>

<file path=ppt/slides/_rels/slide16.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2.png"/><Relationship Id="rId7" Type="http://schemas.openxmlformats.org/officeDocument/2006/relationships/image" Target="../media/image13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2.png"/></Relationships>
</file>

<file path=ppt/slides/_rels/slide17.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2.png"/><Relationship Id="rId7" Type="http://schemas.openxmlformats.org/officeDocument/2006/relationships/image" Target="../media/image13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38.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4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jpeg"/><Relationship Id="rId17" Type="http://schemas.openxmlformats.org/officeDocument/2006/relationships/image" Target="../media/image43.png"/><Relationship Id="rId2" Type="http://schemas.openxmlformats.org/officeDocument/2006/relationships/notesSlide" Target="../notesSlides/notesSlide9.xml"/><Relationship Id="rId16"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2.jpg"/><Relationship Id="rId11" Type="http://schemas.openxmlformats.org/officeDocument/2006/relationships/image" Target="../media/image37.png"/><Relationship Id="rId5" Type="http://schemas.openxmlformats.org/officeDocument/2006/relationships/image" Target="../media/image31.jpe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 Id="rId14"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2" name="Imagen 1">
            <a:extLst>
              <a:ext uri="{FF2B5EF4-FFF2-40B4-BE49-F238E27FC236}">
                <a16:creationId xmlns:a16="http://schemas.microsoft.com/office/drawing/2014/main" id="{F1AFBDF4-23B0-E6B9-651B-78C68E9380AC}"/>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0"/>
            <a:ext cx="12192000" cy="6858000"/>
          </a:xfrm>
          <a:prstGeom prst="rect">
            <a:avLst/>
          </a:prstGeom>
        </p:spPr>
      </p:pic>
      <p:pic>
        <p:nvPicPr>
          <p:cNvPr id="8" name="Imagen 7">
            <a:extLst>
              <a:ext uri="{FF2B5EF4-FFF2-40B4-BE49-F238E27FC236}">
                <a16:creationId xmlns:a16="http://schemas.microsoft.com/office/drawing/2014/main" id="{22223862-C21A-2FC8-6E32-461DD20ADF0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8528387">
            <a:off x="-4060470" y="303733"/>
            <a:ext cx="16730562" cy="9410940"/>
          </a:xfrm>
          <a:prstGeom prst="rect">
            <a:avLst/>
          </a:prstGeom>
        </p:spPr>
      </p:pic>
      <p:pic>
        <p:nvPicPr>
          <p:cNvPr id="3" name="Google Shape;90;p1" descr="Logotipo&#10;&#10;Descripción generada automáticamente">
            <a:extLst>
              <a:ext uri="{FF2B5EF4-FFF2-40B4-BE49-F238E27FC236}">
                <a16:creationId xmlns:a16="http://schemas.microsoft.com/office/drawing/2014/main" id="{3D06B21F-72D3-7BCF-3924-118B457A13C3}"/>
              </a:ext>
            </a:extLst>
          </p:cNvPr>
          <p:cNvPicPr preferRelativeResize="0"/>
          <p:nvPr/>
        </p:nvPicPr>
        <p:blipFill rotWithShape="1">
          <a:blip r:embed="rId6">
            <a:alphaModFix/>
          </a:blip>
          <a:srcRect t="34662" r="41533" b="4105"/>
          <a:stretch/>
        </p:blipFill>
        <p:spPr>
          <a:xfrm>
            <a:off x="8817130" y="429233"/>
            <a:ext cx="2146221" cy="2345195"/>
          </a:xfrm>
          <a:prstGeom prst="rect">
            <a:avLst/>
          </a:prstGeom>
          <a:noFill/>
          <a:ln>
            <a:noFill/>
          </a:ln>
        </p:spPr>
      </p:pic>
      <p:pic>
        <p:nvPicPr>
          <p:cNvPr id="4" name="Google Shape;91;p1" descr="Imagen que contiene Gráfico&#10;&#10;Descripción generada automáticamente">
            <a:extLst>
              <a:ext uri="{FF2B5EF4-FFF2-40B4-BE49-F238E27FC236}">
                <a16:creationId xmlns:a16="http://schemas.microsoft.com/office/drawing/2014/main" id="{50DCD7EB-BA58-A2C1-70DF-3E502F3A6A58}"/>
              </a:ext>
            </a:extLst>
          </p:cNvPr>
          <p:cNvPicPr preferRelativeResize="0"/>
          <p:nvPr/>
        </p:nvPicPr>
        <p:blipFill rotWithShape="1">
          <a:blip r:embed="rId7">
            <a:alphaModFix/>
          </a:blip>
          <a:srcRect b="23370"/>
          <a:stretch/>
        </p:blipFill>
        <p:spPr>
          <a:xfrm>
            <a:off x="8857980" y="5009204"/>
            <a:ext cx="2491742" cy="1010394"/>
          </a:xfrm>
          <a:prstGeom prst="rect">
            <a:avLst/>
          </a:prstGeom>
          <a:noFill/>
          <a:ln>
            <a:noFill/>
          </a:ln>
        </p:spPr>
      </p:pic>
      <p:sp>
        <p:nvSpPr>
          <p:cNvPr id="5" name="Google Shape;92;p1">
            <a:extLst>
              <a:ext uri="{FF2B5EF4-FFF2-40B4-BE49-F238E27FC236}">
                <a16:creationId xmlns:a16="http://schemas.microsoft.com/office/drawing/2014/main" id="{85BCC5B3-B292-D30D-8B8F-1CE04386E0BA}"/>
              </a:ext>
            </a:extLst>
          </p:cNvPr>
          <p:cNvSpPr txBox="1"/>
          <p:nvPr/>
        </p:nvSpPr>
        <p:spPr>
          <a:xfrm>
            <a:off x="8758325" y="3072444"/>
            <a:ext cx="35486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s-MX" sz="2800" b="1" i="0" u="none" strike="noStrike" cap="none" dirty="0">
                <a:solidFill>
                  <a:schemeClr val="lt1"/>
                </a:solidFill>
                <a:latin typeface="Arial Rounded"/>
                <a:ea typeface="Arial Rounded"/>
                <a:cs typeface="Arial Rounded"/>
                <a:sym typeface="Arial Rounded"/>
              </a:rPr>
              <a:t>COLLABORATING</a:t>
            </a:r>
            <a:endParaRPr sz="1400" b="0" i="0" u="none" strike="noStrike" cap="none" dirty="0">
              <a:solidFill>
                <a:srgbClr val="000000"/>
              </a:solidFill>
              <a:latin typeface="Arial"/>
              <a:ea typeface="Arial"/>
              <a:cs typeface="Arial"/>
              <a:sym typeface="Arial"/>
            </a:endParaRPr>
          </a:p>
        </p:txBody>
      </p:sp>
      <p:sp>
        <p:nvSpPr>
          <p:cNvPr id="6" name="Google Shape;93;p1">
            <a:extLst>
              <a:ext uri="{FF2B5EF4-FFF2-40B4-BE49-F238E27FC236}">
                <a16:creationId xmlns:a16="http://schemas.microsoft.com/office/drawing/2014/main" id="{EEC9CABB-2BEB-569D-E331-A2178F7BEE0A}"/>
              </a:ext>
            </a:extLst>
          </p:cNvPr>
          <p:cNvSpPr txBox="1"/>
          <p:nvPr/>
        </p:nvSpPr>
        <p:spPr>
          <a:xfrm>
            <a:off x="8758325" y="3520813"/>
            <a:ext cx="241212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s-MX" sz="2800" b="1" i="0" u="none" strike="noStrike" cap="none" dirty="0">
                <a:solidFill>
                  <a:schemeClr val="lt1"/>
                </a:solidFill>
                <a:latin typeface="Arial Rounded"/>
                <a:ea typeface="Arial Rounded"/>
                <a:cs typeface="Arial Rounded"/>
                <a:sym typeface="Arial Rounded"/>
              </a:rPr>
              <a:t>COMPETING</a:t>
            </a:r>
            <a:endParaRPr sz="1400" b="0" i="0" u="none" strike="noStrike" cap="none" dirty="0">
              <a:solidFill>
                <a:srgbClr val="000000"/>
              </a:solidFill>
              <a:latin typeface="Arial"/>
              <a:ea typeface="Arial"/>
              <a:cs typeface="Arial"/>
              <a:sym typeface="Arial"/>
            </a:endParaRPr>
          </a:p>
        </p:txBody>
      </p:sp>
      <p:sp>
        <p:nvSpPr>
          <p:cNvPr id="7" name="Google Shape;94;p1">
            <a:extLst>
              <a:ext uri="{FF2B5EF4-FFF2-40B4-BE49-F238E27FC236}">
                <a16:creationId xmlns:a16="http://schemas.microsoft.com/office/drawing/2014/main" id="{B173C36F-95C9-78CF-8789-450D1BCB1947}"/>
              </a:ext>
            </a:extLst>
          </p:cNvPr>
          <p:cNvSpPr txBox="1"/>
          <p:nvPr/>
        </p:nvSpPr>
        <p:spPr>
          <a:xfrm>
            <a:off x="8797648" y="3924913"/>
            <a:ext cx="241212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s-MX" sz="2800" b="1" i="0" u="none" strike="noStrike" cap="none" dirty="0">
                <a:solidFill>
                  <a:srgbClr val="CD1719"/>
                </a:solidFill>
                <a:latin typeface="Arial Rounded"/>
                <a:ea typeface="Arial Rounded"/>
                <a:cs typeface="Arial Rounded"/>
                <a:sym typeface="Arial Rounded"/>
              </a:rPr>
              <a:t>GROWING</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0"/>
          <p:cNvSpPr txBox="1"/>
          <p:nvPr/>
        </p:nvSpPr>
        <p:spPr>
          <a:xfrm>
            <a:off x="838200" y="525818"/>
            <a:ext cx="10515600" cy="9971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B1038"/>
              </a:buClr>
              <a:buSzPts val="3200"/>
              <a:buFont typeface="Arial Rounded"/>
              <a:buNone/>
            </a:pPr>
            <a:r>
              <a:rPr lang="es-MX" sz="3200" b="1">
                <a:solidFill>
                  <a:srgbClr val="0B1038"/>
                </a:solidFill>
                <a:latin typeface="Arial Rounded"/>
                <a:ea typeface="Arial Rounded"/>
                <a:cs typeface="Arial Rounded"/>
                <a:sym typeface="Arial Rounded"/>
              </a:rPr>
              <a:t>MEMBERS</a:t>
            </a:r>
            <a:endParaRPr sz="1400" b="0" i="0" u="none" strike="noStrike" cap="none">
              <a:solidFill>
                <a:srgbClr val="000000"/>
              </a:solidFill>
              <a:latin typeface="Arial"/>
              <a:ea typeface="Arial"/>
              <a:cs typeface="Arial"/>
              <a:sym typeface="Arial"/>
            </a:endParaRPr>
          </a:p>
        </p:txBody>
      </p:sp>
      <p:sp>
        <p:nvSpPr>
          <p:cNvPr id="295" name="Google Shape;295;p10"/>
          <p:cNvSpPr/>
          <p:nvPr/>
        </p:nvSpPr>
        <p:spPr>
          <a:xfrm rot="5400000" flipH="1">
            <a:off x="300167" y="372889"/>
            <a:ext cx="155838" cy="756172"/>
          </a:xfrm>
          <a:prstGeom prst="round2SameRect">
            <a:avLst>
              <a:gd name="adj1" fmla="val 50000"/>
              <a:gd name="adj2" fmla="val 0"/>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 name="Grupo 1">
            <a:extLst>
              <a:ext uri="{FF2B5EF4-FFF2-40B4-BE49-F238E27FC236}">
                <a16:creationId xmlns:a16="http://schemas.microsoft.com/office/drawing/2014/main" id="{FC55E9C8-08D5-EB85-7F58-9806420ECF01}"/>
              </a:ext>
            </a:extLst>
          </p:cNvPr>
          <p:cNvGrpSpPr/>
          <p:nvPr/>
        </p:nvGrpSpPr>
        <p:grpSpPr>
          <a:xfrm>
            <a:off x="665922" y="1073428"/>
            <a:ext cx="10515600" cy="5652052"/>
            <a:chOff x="2339378" y="2323136"/>
            <a:chExt cx="7933189" cy="3939971"/>
          </a:xfrm>
        </p:grpSpPr>
        <p:pic>
          <p:nvPicPr>
            <p:cNvPr id="3" name="Imagen 2">
              <a:extLst>
                <a:ext uri="{FF2B5EF4-FFF2-40B4-BE49-F238E27FC236}">
                  <a16:creationId xmlns:a16="http://schemas.microsoft.com/office/drawing/2014/main" id="{25743963-C7FC-4218-D2B3-B9D86AF12662}"/>
                </a:ext>
              </a:extLst>
            </p:cNvPr>
            <p:cNvPicPr>
              <a:picLocks noChangeAspect="1"/>
            </p:cNvPicPr>
            <p:nvPr/>
          </p:nvPicPr>
          <p:blipFill rotWithShape="1">
            <a:blip r:embed="rId3"/>
            <a:srcRect l="-2666" t="18518" r="2666" b="21433"/>
            <a:stretch/>
          </p:blipFill>
          <p:spPr>
            <a:xfrm>
              <a:off x="2339378" y="2433690"/>
              <a:ext cx="7772400" cy="3829417"/>
            </a:xfrm>
            <a:prstGeom prst="rect">
              <a:avLst/>
            </a:prstGeom>
          </p:spPr>
        </p:pic>
        <p:pic>
          <p:nvPicPr>
            <p:cNvPr id="4" name="Imagen 3">
              <a:extLst>
                <a:ext uri="{FF2B5EF4-FFF2-40B4-BE49-F238E27FC236}">
                  <a16:creationId xmlns:a16="http://schemas.microsoft.com/office/drawing/2014/main" id="{A65D31B0-E85B-BB67-D94F-560401D6E88F}"/>
                </a:ext>
              </a:extLst>
            </p:cNvPr>
            <p:cNvPicPr>
              <a:picLocks noChangeAspect="1"/>
            </p:cNvPicPr>
            <p:nvPr/>
          </p:nvPicPr>
          <p:blipFill rotWithShape="1">
            <a:blip r:embed="rId3"/>
            <a:srcRect l="10399" t="18617" r="43373" b="77433"/>
            <a:stretch/>
          </p:blipFill>
          <p:spPr>
            <a:xfrm>
              <a:off x="3337779" y="2323136"/>
              <a:ext cx="6934788" cy="486288"/>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1"/>
          <p:cNvSpPr txBox="1"/>
          <p:nvPr/>
        </p:nvSpPr>
        <p:spPr>
          <a:xfrm>
            <a:off x="838200" y="525818"/>
            <a:ext cx="10515600" cy="9971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B1038"/>
              </a:buClr>
              <a:buSzPts val="3200"/>
              <a:buFont typeface="Arial Rounded"/>
              <a:buNone/>
            </a:pPr>
            <a:r>
              <a:rPr lang="es-MX" sz="3200" b="1">
                <a:solidFill>
                  <a:srgbClr val="0B1038"/>
                </a:solidFill>
                <a:latin typeface="Arial Rounded"/>
                <a:ea typeface="Arial Rounded"/>
                <a:cs typeface="Arial Rounded"/>
                <a:sym typeface="Arial Rounded"/>
              </a:rPr>
              <a:t>STRATEGIC ALLIANCES</a:t>
            </a:r>
            <a:endParaRPr sz="1400" b="0" i="0" u="none" strike="noStrike" cap="none">
              <a:solidFill>
                <a:srgbClr val="000000"/>
              </a:solidFill>
              <a:latin typeface="Arial"/>
              <a:ea typeface="Arial"/>
              <a:cs typeface="Arial"/>
              <a:sym typeface="Arial"/>
            </a:endParaRPr>
          </a:p>
        </p:txBody>
      </p:sp>
      <p:sp>
        <p:nvSpPr>
          <p:cNvPr id="302" name="Google Shape;302;p11"/>
          <p:cNvSpPr/>
          <p:nvPr/>
        </p:nvSpPr>
        <p:spPr>
          <a:xfrm rot="5400000" flipH="1">
            <a:off x="300167" y="372889"/>
            <a:ext cx="155838" cy="756172"/>
          </a:xfrm>
          <a:prstGeom prst="round2SameRect">
            <a:avLst>
              <a:gd name="adj1" fmla="val 50000"/>
              <a:gd name="adj2" fmla="val 0"/>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0" name="Grupo 29">
            <a:extLst>
              <a:ext uri="{FF2B5EF4-FFF2-40B4-BE49-F238E27FC236}">
                <a16:creationId xmlns:a16="http://schemas.microsoft.com/office/drawing/2014/main" id="{9C132E34-20D9-C442-FE83-2510F11B79F9}"/>
              </a:ext>
            </a:extLst>
          </p:cNvPr>
          <p:cNvGrpSpPr/>
          <p:nvPr/>
        </p:nvGrpSpPr>
        <p:grpSpPr>
          <a:xfrm>
            <a:off x="474735" y="1533212"/>
            <a:ext cx="11177499" cy="4418200"/>
            <a:chOff x="474735" y="1533212"/>
            <a:chExt cx="11177499" cy="4418200"/>
          </a:xfrm>
        </p:grpSpPr>
        <p:pic>
          <p:nvPicPr>
            <p:cNvPr id="2" name="Google Shape;306;p11" descr="Logotipo, nombre de la empresa&#10;&#10;Descripción generada automáticamente">
              <a:extLst>
                <a:ext uri="{FF2B5EF4-FFF2-40B4-BE49-F238E27FC236}">
                  <a16:creationId xmlns:a16="http://schemas.microsoft.com/office/drawing/2014/main" id="{F530DD9C-B4B4-1134-FA61-BA984838F5CD}"/>
                </a:ext>
              </a:extLst>
            </p:cNvPr>
            <p:cNvPicPr preferRelativeResize="0"/>
            <p:nvPr/>
          </p:nvPicPr>
          <p:blipFill rotWithShape="1">
            <a:blip r:embed="rId3">
              <a:alphaModFix/>
            </a:blip>
            <a:srcRect/>
            <a:stretch/>
          </p:blipFill>
          <p:spPr>
            <a:xfrm>
              <a:off x="6284490" y="1533212"/>
              <a:ext cx="718241" cy="718241"/>
            </a:xfrm>
            <a:prstGeom prst="rect">
              <a:avLst/>
            </a:prstGeom>
            <a:noFill/>
            <a:ln>
              <a:noFill/>
            </a:ln>
          </p:spPr>
        </p:pic>
        <p:pic>
          <p:nvPicPr>
            <p:cNvPr id="3" name="Google Shape;307;p11" descr="Texto&#10;&#10;Descripción generada automáticamente con confianza media">
              <a:extLst>
                <a:ext uri="{FF2B5EF4-FFF2-40B4-BE49-F238E27FC236}">
                  <a16:creationId xmlns:a16="http://schemas.microsoft.com/office/drawing/2014/main" id="{FB47A136-C7F6-E813-2545-E49063828458}"/>
                </a:ext>
              </a:extLst>
            </p:cNvPr>
            <p:cNvPicPr preferRelativeResize="0"/>
            <p:nvPr/>
          </p:nvPicPr>
          <p:blipFill rotWithShape="1">
            <a:blip r:embed="rId4">
              <a:alphaModFix/>
            </a:blip>
            <a:srcRect/>
            <a:stretch/>
          </p:blipFill>
          <p:spPr>
            <a:xfrm>
              <a:off x="608686" y="1795761"/>
              <a:ext cx="1298007" cy="519203"/>
            </a:xfrm>
            <a:prstGeom prst="rect">
              <a:avLst/>
            </a:prstGeom>
            <a:noFill/>
            <a:ln>
              <a:noFill/>
            </a:ln>
          </p:spPr>
        </p:pic>
        <p:pic>
          <p:nvPicPr>
            <p:cNvPr id="4" name="Google Shape;308;p11" descr="Inixar | ODESSA">
              <a:extLst>
                <a:ext uri="{FF2B5EF4-FFF2-40B4-BE49-F238E27FC236}">
                  <a16:creationId xmlns:a16="http://schemas.microsoft.com/office/drawing/2014/main" id="{DE5F9D82-3EA7-035C-E06F-BB911718D135}"/>
                </a:ext>
              </a:extLst>
            </p:cNvPr>
            <p:cNvPicPr preferRelativeResize="0"/>
            <p:nvPr/>
          </p:nvPicPr>
          <p:blipFill rotWithShape="1">
            <a:blip r:embed="rId5">
              <a:alphaModFix/>
            </a:blip>
            <a:srcRect t="35884" b="32738"/>
            <a:stretch/>
          </p:blipFill>
          <p:spPr>
            <a:xfrm>
              <a:off x="2307523" y="5192302"/>
              <a:ext cx="1352512" cy="424377"/>
            </a:xfrm>
            <a:prstGeom prst="rect">
              <a:avLst/>
            </a:prstGeom>
            <a:noFill/>
            <a:ln>
              <a:noFill/>
            </a:ln>
          </p:spPr>
        </p:pic>
        <p:pic>
          <p:nvPicPr>
            <p:cNvPr id="5" name="Google Shape;309;p11" descr="Noticias Netcar - AMIA HACE UN LLAMADO AL GOBIERNO DE PUEBLA PARA QU">
              <a:extLst>
                <a:ext uri="{FF2B5EF4-FFF2-40B4-BE49-F238E27FC236}">
                  <a16:creationId xmlns:a16="http://schemas.microsoft.com/office/drawing/2014/main" id="{26849A11-4245-08C3-FA37-621FBC3C749C}"/>
                </a:ext>
              </a:extLst>
            </p:cNvPr>
            <p:cNvPicPr preferRelativeResize="0"/>
            <p:nvPr/>
          </p:nvPicPr>
          <p:blipFill rotWithShape="1">
            <a:blip r:embed="rId6">
              <a:alphaModFix/>
            </a:blip>
            <a:srcRect l="18273" t="31641" r="20458" b="27091"/>
            <a:stretch/>
          </p:blipFill>
          <p:spPr>
            <a:xfrm>
              <a:off x="4257288" y="1787392"/>
              <a:ext cx="1285712" cy="476311"/>
            </a:xfrm>
            <a:prstGeom prst="rect">
              <a:avLst/>
            </a:prstGeom>
            <a:noFill/>
            <a:ln>
              <a:noFill/>
            </a:ln>
          </p:spPr>
        </p:pic>
        <p:pic>
          <p:nvPicPr>
            <p:cNvPr id="6" name="Google Shape;310;p11" descr="Imagen que contiene Texto&#10;&#10;Descripción generada automáticamente">
              <a:extLst>
                <a:ext uri="{FF2B5EF4-FFF2-40B4-BE49-F238E27FC236}">
                  <a16:creationId xmlns:a16="http://schemas.microsoft.com/office/drawing/2014/main" id="{D98C2841-FAE8-FB69-AF0B-498EF82DA5E2}"/>
                </a:ext>
              </a:extLst>
            </p:cNvPr>
            <p:cNvPicPr preferRelativeResize="0"/>
            <p:nvPr/>
          </p:nvPicPr>
          <p:blipFill rotWithShape="1">
            <a:blip r:embed="rId7">
              <a:alphaModFix/>
            </a:blip>
            <a:srcRect/>
            <a:stretch/>
          </p:blipFill>
          <p:spPr>
            <a:xfrm>
              <a:off x="8798841" y="4004963"/>
              <a:ext cx="904928" cy="583342"/>
            </a:xfrm>
            <a:prstGeom prst="rect">
              <a:avLst/>
            </a:prstGeom>
            <a:noFill/>
            <a:ln>
              <a:noFill/>
            </a:ln>
          </p:spPr>
        </p:pic>
        <p:pic>
          <p:nvPicPr>
            <p:cNvPr id="7" name="Google Shape;311;p11" descr="Logotipo&#10;&#10;Descripción generada automáticamente">
              <a:extLst>
                <a:ext uri="{FF2B5EF4-FFF2-40B4-BE49-F238E27FC236}">
                  <a16:creationId xmlns:a16="http://schemas.microsoft.com/office/drawing/2014/main" id="{A5B5B09C-CD5E-D45F-2658-EF4573802107}"/>
                </a:ext>
              </a:extLst>
            </p:cNvPr>
            <p:cNvPicPr preferRelativeResize="0"/>
            <p:nvPr/>
          </p:nvPicPr>
          <p:blipFill rotWithShape="1">
            <a:blip r:embed="rId8">
              <a:alphaModFix/>
            </a:blip>
            <a:srcRect/>
            <a:stretch/>
          </p:blipFill>
          <p:spPr>
            <a:xfrm>
              <a:off x="474735" y="4982315"/>
              <a:ext cx="1565907" cy="827836"/>
            </a:xfrm>
            <a:prstGeom prst="rect">
              <a:avLst/>
            </a:prstGeom>
            <a:noFill/>
            <a:ln>
              <a:noFill/>
            </a:ln>
          </p:spPr>
        </p:pic>
        <p:pic>
          <p:nvPicPr>
            <p:cNvPr id="8" name="Google Shape;312;p11" descr="Imagen que contiene Logotipo&#10;&#10;Descripción generada automáticamente">
              <a:extLst>
                <a:ext uri="{FF2B5EF4-FFF2-40B4-BE49-F238E27FC236}">
                  <a16:creationId xmlns:a16="http://schemas.microsoft.com/office/drawing/2014/main" id="{FDD2BA4D-DFC5-80A6-F48D-E72BF285CBA2}"/>
                </a:ext>
              </a:extLst>
            </p:cNvPr>
            <p:cNvPicPr preferRelativeResize="0"/>
            <p:nvPr/>
          </p:nvPicPr>
          <p:blipFill rotWithShape="1">
            <a:blip r:embed="rId9">
              <a:alphaModFix/>
            </a:blip>
            <a:srcRect/>
            <a:stretch/>
          </p:blipFill>
          <p:spPr>
            <a:xfrm>
              <a:off x="2400124" y="3993913"/>
              <a:ext cx="1086911" cy="538470"/>
            </a:xfrm>
            <a:prstGeom prst="rect">
              <a:avLst/>
            </a:prstGeom>
            <a:noFill/>
            <a:ln>
              <a:noFill/>
            </a:ln>
          </p:spPr>
        </p:pic>
        <p:pic>
          <p:nvPicPr>
            <p:cNvPr id="9" name="Google Shape;313;p11" descr="Logotipo, nombre de la empresa&#10;&#10;Descripción generada automáticamente">
              <a:extLst>
                <a:ext uri="{FF2B5EF4-FFF2-40B4-BE49-F238E27FC236}">
                  <a16:creationId xmlns:a16="http://schemas.microsoft.com/office/drawing/2014/main" id="{34F5775E-EB00-1E14-F763-F84C382F3321}"/>
                </a:ext>
              </a:extLst>
            </p:cNvPr>
            <p:cNvPicPr preferRelativeResize="0"/>
            <p:nvPr/>
          </p:nvPicPr>
          <p:blipFill rotWithShape="1">
            <a:blip r:embed="rId10">
              <a:alphaModFix/>
            </a:blip>
            <a:srcRect/>
            <a:stretch/>
          </p:blipFill>
          <p:spPr>
            <a:xfrm>
              <a:off x="7195346" y="5104852"/>
              <a:ext cx="1064151" cy="599279"/>
            </a:xfrm>
            <a:prstGeom prst="rect">
              <a:avLst/>
            </a:prstGeom>
            <a:noFill/>
            <a:ln>
              <a:noFill/>
            </a:ln>
          </p:spPr>
        </p:pic>
        <p:pic>
          <p:nvPicPr>
            <p:cNvPr id="10" name="Google Shape;314;p11" descr="Imagen de la pantalla de un celular con letras&#10;&#10;Descripción generada automáticamente con confianza media">
              <a:extLst>
                <a:ext uri="{FF2B5EF4-FFF2-40B4-BE49-F238E27FC236}">
                  <a16:creationId xmlns:a16="http://schemas.microsoft.com/office/drawing/2014/main" id="{DF668B20-7039-50B0-2F80-4F42B208A318}"/>
                </a:ext>
              </a:extLst>
            </p:cNvPr>
            <p:cNvPicPr preferRelativeResize="0"/>
            <p:nvPr/>
          </p:nvPicPr>
          <p:blipFill rotWithShape="1">
            <a:blip r:embed="rId11">
              <a:alphaModFix/>
            </a:blip>
            <a:srcRect/>
            <a:stretch/>
          </p:blipFill>
          <p:spPr>
            <a:xfrm>
              <a:off x="2810001" y="2795357"/>
              <a:ext cx="583991" cy="583991"/>
            </a:xfrm>
            <a:prstGeom prst="rect">
              <a:avLst/>
            </a:prstGeom>
            <a:noFill/>
            <a:ln>
              <a:noFill/>
            </a:ln>
          </p:spPr>
        </p:pic>
        <p:pic>
          <p:nvPicPr>
            <p:cNvPr id="11" name="Google Shape;315;p11" descr="Imagen de la pantalla de un celular con letras&#10;&#10;Descripción generada automáticamente con confianza baja">
              <a:extLst>
                <a:ext uri="{FF2B5EF4-FFF2-40B4-BE49-F238E27FC236}">
                  <a16:creationId xmlns:a16="http://schemas.microsoft.com/office/drawing/2014/main" id="{9695430E-3569-D9F5-1E47-E805FC963E29}"/>
                </a:ext>
              </a:extLst>
            </p:cNvPr>
            <p:cNvPicPr preferRelativeResize="0"/>
            <p:nvPr/>
          </p:nvPicPr>
          <p:blipFill rotWithShape="1">
            <a:blip r:embed="rId12">
              <a:alphaModFix/>
            </a:blip>
            <a:srcRect/>
            <a:stretch/>
          </p:blipFill>
          <p:spPr>
            <a:xfrm>
              <a:off x="8723293" y="4856200"/>
              <a:ext cx="1095212" cy="1095212"/>
            </a:xfrm>
            <a:prstGeom prst="rect">
              <a:avLst/>
            </a:prstGeom>
            <a:noFill/>
            <a:ln>
              <a:noFill/>
            </a:ln>
          </p:spPr>
        </p:pic>
        <p:pic>
          <p:nvPicPr>
            <p:cNvPr id="12" name="Google Shape;318;p11" descr="Logotipo, nombre de la empresa&#10;&#10;Descripción generada automáticamente">
              <a:extLst>
                <a:ext uri="{FF2B5EF4-FFF2-40B4-BE49-F238E27FC236}">
                  <a16:creationId xmlns:a16="http://schemas.microsoft.com/office/drawing/2014/main" id="{853E2604-D440-7590-0903-E2F848B5F362}"/>
                </a:ext>
              </a:extLst>
            </p:cNvPr>
            <p:cNvPicPr preferRelativeResize="0"/>
            <p:nvPr/>
          </p:nvPicPr>
          <p:blipFill rotWithShape="1">
            <a:blip r:embed="rId13">
              <a:alphaModFix/>
            </a:blip>
            <a:srcRect/>
            <a:stretch/>
          </p:blipFill>
          <p:spPr>
            <a:xfrm>
              <a:off x="2304872" y="1659011"/>
              <a:ext cx="1428771" cy="718241"/>
            </a:xfrm>
            <a:prstGeom prst="rect">
              <a:avLst/>
            </a:prstGeom>
            <a:noFill/>
            <a:ln>
              <a:noFill/>
            </a:ln>
          </p:spPr>
        </p:pic>
        <p:pic>
          <p:nvPicPr>
            <p:cNvPr id="13" name="Google Shape;319;p11" descr="Logotipo, nombre de la empresa&#10;&#10;Descripción generada automáticamente">
              <a:extLst>
                <a:ext uri="{FF2B5EF4-FFF2-40B4-BE49-F238E27FC236}">
                  <a16:creationId xmlns:a16="http://schemas.microsoft.com/office/drawing/2014/main" id="{5DC3C26D-14BE-BAAE-68D1-DD742F955438}"/>
                </a:ext>
              </a:extLst>
            </p:cNvPr>
            <p:cNvPicPr preferRelativeResize="0"/>
            <p:nvPr/>
          </p:nvPicPr>
          <p:blipFill rotWithShape="1">
            <a:blip r:embed="rId14">
              <a:alphaModFix/>
            </a:blip>
            <a:srcRect/>
            <a:stretch/>
          </p:blipFill>
          <p:spPr>
            <a:xfrm>
              <a:off x="5789547" y="2782181"/>
              <a:ext cx="1368507" cy="610344"/>
            </a:xfrm>
            <a:prstGeom prst="rect">
              <a:avLst/>
            </a:prstGeom>
            <a:noFill/>
            <a:ln>
              <a:noFill/>
            </a:ln>
          </p:spPr>
        </p:pic>
        <p:pic>
          <p:nvPicPr>
            <p:cNvPr id="14" name="Google Shape;320;p11" descr="Logotipo&#10;&#10;Descripción generada automáticamente con confianza baja">
              <a:extLst>
                <a:ext uri="{FF2B5EF4-FFF2-40B4-BE49-F238E27FC236}">
                  <a16:creationId xmlns:a16="http://schemas.microsoft.com/office/drawing/2014/main" id="{31A2426F-2FD7-8765-9040-7885D355DF77}"/>
                </a:ext>
              </a:extLst>
            </p:cNvPr>
            <p:cNvPicPr preferRelativeResize="0"/>
            <p:nvPr/>
          </p:nvPicPr>
          <p:blipFill rotWithShape="1">
            <a:blip r:embed="rId15">
              <a:alphaModFix/>
            </a:blip>
            <a:srcRect/>
            <a:stretch/>
          </p:blipFill>
          <p:spPr>
            <a:xfrm>
              <a:off x="4407736" y="2714448"/>
              <a:ext cx="1045432" cy="689985"/>
            </a:xfrm>
            <a:prstGeom prst="rect">
              <a:avLst/>
            </a:prstGeom>
            <a:noFill/>
            <a:ln>
              <a:noFill/>
            </a:ln>
          </p:spPr>
        </p:pic>
        <p:pic>
          <p:nvPicPr>
            <p:cNvPr id="15" name="Google Shape;321;p11" descr="Un dibujo de una persona&#10;&#10;Descripción generada automáticamente con confianza baja">
              <a:extLst>
                <a:ext uri="{FF2B5EF4-FFF2-40B4-BE49-F238E27FC236}">
                  <a16:creationId xmlns:a16="http://schemas.microsoft.com/office/drawing/2014/main" id="{A30FA3A7-88A0-3328-F48C-E401E9351960}"/>
                </a:ext>
              </a:extLst>
            </p:cNvPr>
            <p:cNvPicPr preferRelativeResize="0"/>
            <p:nvPr/>
          </p:nvPicPr>
          <p:blipFill rotWithShape="1">
            <a:blip r:embed="rId16">
              <a:alphaModFix/>
            </a:blip>
            <a:srcRect/>
            <a:stretch/>
          </p:blipFill>
          <p:spPr>
            <a:xfrm>
              <a:off x="7179784" y="3920088"/>
              <a:ext cx="934747" cy="588086"/>
            </a:xfrm>
            <a:prstGeom prst="rect">
              <a:avLst/>
            </a:prstGeom>
            <a:noFill/>
            <a:ln>
              <a:noFill/>
            </a:ln>
          </p:spPr>
        </p:pic>
        <p:pic>
          <p:nvPicPr>
            <p:cNvPr id="16" name="Google Shape;322;p11" descr="Fondo negro con letras blancas&#10;&#10;Descripción generada automáticamente con confianza media">
              <a:extLst>
                <a:ext uri="{FF2B5EF4-FFF2-40B4-BE49-F238E27FC236}">
                  <a16:creationId xmlns:a16="http://schemas.microsoft.com/office/drawing/2014/main" id="{B92FDF01-CAFC-07EE-F4FD-5F925E6C9774}"/>
                </a:ext>
              </a:extLst>
            </p:cNvPr>
            <p:cNvPicPr preferRelativeResize="0"/>
            <p:nvPr/>
          </p:nvPicPr>
          <p:blipFill rotWithShape="1">
            <a:blip r:embed="rId17">
              <a:alphaModFix/>
            </a:blip>
            <a:srcRect/>
            <a:stretch/>
          </p:blipFill>
          <p:spPr>
            <a:xfrm>
              <a:off x="8114531" y="2897381"/>
              <a:ext cx="994333" cy="366333"/>
            </a:xfrm>
            <a:prstGeom prst="rect">
              <a:avLst/>
            </a:prstGeom>
            <a:noFill/>
            <a:ln>
              <a:noFill/>
            </a:ln>
          </p:spPr>
        </p:pic>
        <p:pic>
          <p:nvPicPr>
            <p:cNvPr id="17" name="Google Shape;323;p11" descr="Logotipo, nombre de la empresa&#10;&#10;Descripción generada automáticamente">
              <a:extLst>
                <a:ext uri="{FF2B5EF4-FFF2-40B4-BE49-F238E27FC236}">
                  <a16:creationId xmlns:a16="http://schemas.microsoft.com/office/drawing/2014/main" id="{BE94B66E-A23C-EC33-9C56-6B990C240F96}"/>
                </a:ext>
              </a:extLst>
            </p:cNvPr>
            <p:cNvPicPr preferRelativeResize="0"/>
            <p:nvPr/>
          </p:nvPicPr>
          <p:blipFill rotWithShape="1">
            <a:blip r:embed="rId18">
              <a:alphaModFix/>
            </a:blip>
            <a:srcRect/>
            <a:stretch/>
          </p:blipFill>
          <p:spPr>
            <a:xfrm>
              <a:off x="3910578" y="4857255"/>
              <a:ext cx="1209841" cy="1077957"/>
            </a:xfrm>
            <a:prstGeom prst="rect">
              <a:avLst/>
            </a:prstGeom>
            <a:noFill/>
            <a:ln>
              <a:noFill/>
            </a:ln>
          </p:spPr>
        </p:pic>
        <p:pic>
          <p:nvPicPr>
            <p:cNvPr id="18" name="Google Shape;324;p11" descr="Consejo directivo – Andamos México">
              <a:extLst>
                <a:ext uri="{FF2B5EF4-FFF2-40B4-BE49-F238E27FC236}">
                  <a16:creationId xmlns:a16="http://schemas.microsoft.com/office/drawing/2014/main" id="{16774DE9-E79E-B74A-3146-C7930590834D}"/>
                </a:ext>
              </a:extLst>
            </p:cNvPr>
            <p:cNvPicPr preferRelativeResize="0"/>
            <p:nvPr/>
          </p:nvPicPr>
          <p:blipFill rotWithShape="1">
            <a:blip r:embed="rId19">
              <a:alphaModFix/>
            </a:blip>
            <a:srcRect/>
            <a:stretch/>
          </p:blipFill>
          <p:spPr>
            <a:xfrm>
              <a:off x="7744222" y="1875724"/>
              <a:ext cx="1368507" cy="258653"/>
            </a:xfrm>
            <a:prstGeom prst="rect">
              <a:avLst/>
            </a:prstGeom>
            <a:noFill/>
            <a:ln>
              <a:noFill/>
            </a:ln>
          </p:spPr>
        </p:pic>
        <p:pic>
          <p:nvPicPr>
            <p:cNvPr id="19" name="Google Shape;325;p11">
              <a:extLst>
                <a:ext uri="{FF2B5EF4-FFF2-40B4-BE49-F238E27FC236}">
                  <a16:creationId xmlns:a16="http://schemas.microsoft.com/office/drawing/2014/main" id="{4A8C0268-CB98-1F7D-4639-060F8CF6F690}"/>
                </a:ext>
              </a:extLst>
            </p:cNvPr>
            <p:cNvPicPr preferRelativeResize="0"/>
            <p:nvPr/>
          </p:nvPicPr>
          <p:blipFill rotWithShape="1">
            <a:blip r:embed="rId20">
              <a:alphaModFix/>
            </a:blip>
            <a:srcRect/>
            <a:stretch/>
          </p:blipFill>
          <p:spPr>
            <a:xfrm>
              <a:off x="3649436" y="4034737"/>
              <a:ext cx="1368508" cy="501189"/>
            </a:xfrm>
            <a:prstGeom prst="rect">
              <a:avLst/>
            </a:prstGeom>
            <a:noFill/>
            <a:ln>
              <a:noFill/>
            </a:ln>
          </p:spPr>
        </p:pic>
        <p:pic>
          <p:nvPicPr>
            <p:cNvPr id="20" name="Google Shape;326;p11" descr="Estimados socios y amigos de CAMEXA: - camexa.info">
              <a:extLst>
                <a:ext uri="{FF2B5EF4-FFF2-40B4-BE49-F238E27FC236}">
                  <a16:creationId xmlns:a16="http://schemas.microsoft.com/office/drawing/2014/main" id="{A7E31C6A-F439-DFE7-F48E-5526CE8B3FAA}"/>
                </a:ext>
              </a:extLst>
            </p:cNvPr>
            <p:cNvPicPr preferRelativeResize="0"/>
            <p:nvPr/>
          </p:nvPicPr>
          <p:blipFill rotWithShape="1">
            <a:blip r:embed="rId21">
              <a:alphaModFix/>
            </a:blip>
            <a:srcRect/>
            <a:stretch/>
          </p:blipFill>
          <p:spPr>
            <a:xfrm>
              <a:off x="9807692" y="1824853"/>
              <a:ext cx="1844542" cy="338504"/>
            </a:xfrm>
            <a:prstGeom prst="rect">
              <a:avLst/>
            </a:prstGeom>
            <a:noFill/>
            <a:ln>
              <a:noFill/>
            </a:ln>
          </p:spPr>
        </p:pic>
        <p:pic>
          <p:nvPicPr>
            <p:cNvPr id="21" name="Google Shape;328;p11" descr="COVID-19 Update: MMSDC &amp; MMPC 2020 – Michigan Minority Supplier Development  Council">
              <a:extLst>
                <a:ext uri="{FF2B5EF4-FFF2-40B4-BE49-F238E27FC236}">
                  <a16:creationId xmlns:a16="http://schemas.microsoft.com/office/drawing/2014/main" id="{B104D329-99B3-99B8-6666-473808EF892A}"/>
                </a:ext>
              </a:extLst>
            </p:cNvPr>
            <p:cNvPicPr preferRelativeResize="0"/>
            <p:nvPr/>
          </p:nvPicPr>
          <p:blipFill rotWithShape="1">
            <a:blip r:embed="rId22">
              <a:alphaModFix/>
            </a:blip>
            <a:srcRect/>
            <a:stretch/>
          </p:blipFill>
          <p:spPr>
            <a:xfrm>
              <a:off x="10131857" y="3806951"/>
              <a:ext cx="1305513" cy="843361"/>
            </a:xfrm>
            <a:prstGeom prst="rect">
              <a:avLst/>
            </a:prstGeom>
            <a:noFill/>
            <a:ln>
              <a:noFill/>
            </a:ln>
          </p:spPr>
        </p:pic>
        <p:pic>
          <p:nvPicPr>
            <p:cNvPr id="22" name="Google Shape;329;p11" descr="Logotipo, nombre de la empresa&#10;&#10;Descripción generada automáticamente">
              <a:extLst>
                <a:ext uri="{FF2B5EF4-FFF2-40B4-BE49-F238E27FC236}">
                  <a16:creationId xmlns:a16="http://schemas.microsoft.com/office/drawing/2014/main" id="{22D7B619-68A9-932B-19C2-B606B9636E2B}"/>
                </a:ext>
              </a:extLst>
            </p:cNvPr>
            <p:cNvPicPr preferRelativeResize="0"/>
            <p:nvPr/>
          </p:nvPicPr>
          <p:blipFill rotWithShape="1">
            <a:blip r:embed="rId23">
              <a:alphaModFix/>
            </a:blip>
            <a:srcRect t="17040" b="14133"/>
            <a:stretch/>
          </p:blipFill>
          <p:spPr>
            <a:xfrm>
              <a:off x="5370962" y="3811210"/>
              <a:ext cx="1410553" cy="970848"/>
            </a:xfrm>
            <a:prstGeom prst="rect">
              <a:avLst/>
            </a:prstGeom>
            <a:noFill/>
            <a:ln>
              <a:noFill/>
            </a:ln>
          </p:spPr>
        </p:pic>
        <p:pic>
          <p:nvPicPr>
            <p:cNvPr id="23" name="Google Shape;330;p11">
              <a:extLst>
                <a:ext uri="{FF2B5EF4-FFF2-40B4-BE49-F238E27FC236}">
                  <a16:creationId xmlns:a16="http://schemas.microsoft.com/office/drawing/2014/main" id="{812A11D4-332B-51AD-327D-F17C9EF54BE4}"/>
                </a:ext>
              </a:extLst>
            </p:cNvPr>
            <p:cNvPicPr preferRelativeResize="0"/>
            <p:nvPr/>
          </p:nvPicPr>
          <p:blipFill rotWithShape="1">
            <a:blip r:embed="rId24">
              <a:alphaModFix/>
            </a:blip>
            <a:srcRect/>
            <a:stretch/>
          </p:blipFill>
          <p:spPr>
            <a:xfrm>
              <a:off x="5669306" y="5152554"/>
              <a:ext cx="1117777" cy="527218"/>
            </a:xfrm>
            <a:prstGeom prst="rect">
              <a:avLst/>
            </a:prstGeom>
            <a:noFill/>
            <a:ln>
              <a:noFill/>
            </a:ln>
          </p:spPr>
        </p:pic>
        <p:pic>
          <p:nvPicPr>
            <p:cNvPr id="24" name="Picture 2">
              <a:extLst>
                <a:ext uri="{FF2B5EF4-FFF2-40B4-BE49-F238E27FC236}">
                  <a16:creationId xmlns:a16="http://schemas.microsoft.com/office/drawing/2014/main" id="{12B4BB32-2C44-24D5-148A-BC3A219D51E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982915" y="2821188"/>
              <a:ext cx="1241037" cy="4605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A3F5C77A-9DE2-69E9-E2EB-4035374D8A5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96852" y="2711792"/>
              <a:ext cx="1209841" cy="67213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Mexique : CCI France México">
              <a:extLst>
                <a:ext uri="{FF2B5EF4-FFF2-40B4-BE49-F238E27FC236}">
                  <a16:creationId xmlns:a16="http://schemas.microsoft.com/office/drawing/2014/main" id="{335CB656-F207-3F04-3333-89958D34574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21401" y="4118987"/>
              <a:ext cx="1574899" cy="288321"/>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26">
              <a:extLst>
                <a:ext uri="{FF2B5EF4-FFF2-40B4-BE49-F238E27FC236}">
                  <a16:creationId xmlns:a16="http://schemas.microsoft.com/office/drawing/2014/main" id="{580AD637-DDD9-E239-5558-31CFD28CA36B}"/>
                </a:ext>
              </a:extLst>
            </p:cNvPr>
            <p:cNvPicPr>
              <a:picLocks noChangeAspect="1"/>
            </p:cNvPicPr>
            <p:nvPr/>
          </p:nvPicPr>
          <p:blipFill>
            <a:blip r:embed="rId28"/>
            <a:stretch>
              <a:fillRect/>
            </a:stretch>
          </p:blipFill>
          <p:spPr>
            <a:xfrm>
              <a:off x="10282301" y="5278298"/>
              <a:ext cx="1278387" cy="275730"/>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2"/>
          <p:cNvSpPr txBox="1"/>
          <p:nvPr/>
        </p:nvSpPr>
        <p:spPr>
          <a:xfrm>
            <a:off x="838200" y="525818"/>
            <a:ext cx="10515600" cy="9971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B1038"/>
              </a:buClr>
              <a:buSzPts val="3200"/>
              <a:buFont typeface="Arial Rounded"/>
              <a:buNone/>
            </a:pPr>
            <a:r>
              <a:rPr lang="es-MX" sz="3200" b="1" dirty="0">
                <a:solidFill>
                  <a:srgbClr val="0B1038"/>
                </a:solidFill>
                <a:latin typeface="Arial Rounded"/>
                <a:ea typeface="Arial Rounded"/>
                <a:cs typeface="Arial Rounded"/>
                <a:sym typeface="Arial Rounded"/>
              </a:rPr>
              <a:t>COMMERCIAL ALLIES AND SPONSORS</a:t>
            </a:r>
            <a:endParaRPr sz="1400" b="0" i="0" u="none" strike="noStrike" cap="none" dirty="0">
              <a:solidFill>
                <a:srgbClr val="000000"/>
              </a:solidFill>
              <a:latin typeface="Arial"/>
              <a:ea typeface="Arial"/>
              <a:cs typeface="Arial"/>
              <a:sym typeface="Arial"/>
            </a:endParaRPr>
          </a:p>
        </p:txBody>
      </p:sp>
      <p:sp>
        <p:nvSpPr>
          <p:cNvPr id="333" name="Google Shape;333;p12"/>
          <p:cNvSpPr/>
          <p:nvPr/>
        </p:nvSpPr>
        <p:spPr>
          <a:xfrm rot="5400000" flipH="1">
            <a:off x="300167" y="372889"/>
            <a:ext cx="155838" cy="756172"/>
          </a:xfrm>
          <a:prstGeom prst="round2SameRect">
            <a:avLst>
              <a:gd name="adj1" fmla="val 50000"/>
              <a:gd name="adj2" fmla="val 0"/>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Google Shape;340;p12" descr="Logotipo&#10;&#10;Descripción generada automáticamente">
            <a:extLst>
              <a:ext uri="{FF2B5EF4-FFF2-40B4-BE49-F238E27FC236}">
                <a16:creationId xmlns:a16="http://schemas.microsoft.com/office/drawing/2014/main" id="{4EE09254-0E05-414C-46AC-E91A706C8F00}"/>
              </a:ext>
            </a:extLst>
          </p:cNvPr>
          <p:cNvPicPr preferRelativeResize="0"/>
          <p:nvPr/>
        </p:nvPicPr>
        <p:blipFill rotWithShape="1">
          <a:blip r:embed="rId3">
            <a:alphaModFix/>
          </a:blip>
          <a:srcRect/>
          <a:stretch/>
        </p:blipFill>
        <p:spPr>
          <a:xfrm>
            <a:off x="8109403" y="3243422"/>
            <a:ext cx="1318201" cy="783645"/>
          </a:xfrm>
          <a:prstGeom prst="rect">
            <a:avLst/>
          </a:prstGeom>
          <a:noFill/>
          <a:ln>
            <a:noFill/>
          </a:ln>
        </p:spPr>
      </p:pic>
      <p:pic>
        <p:nvPicPr>
          <p:cNvPr id="3" name="Google Shape;341;p12" descr="Logotipo&#10;&#10;Descripción generada automáticamente">
            <a:extLst>
              <a:ext uri="{FF2B5EF4-FFF2-40B4-BE49-F238E27FC236}">
                <a16:creationId xmlns:a16="http://schemas.microsoft.com/office/drawing/2014/main" id="{A4B375E5-8F3D-8B18-82BC-E8B5A75586E9}"/>
              </a:ext>
            </a:extLst>
          </p:cNvPr>
          <p:cNvPicPr preferRelativeResize="0"/>
          <p:nvPr/>
        </p:nvPicPr>
        <p:blipFill rotWithShape="1">
          <a:blip r:embed="rId4">
            <a:alphaModFix/>
          </a:blip>
          <a:srcRect/>
          <a:stretch/>
        </p:blipFill>
        <p:spPr>
          <a:xfrm>
            <a:off x="4608414" y="1999472"/>
            <a:ext cx="948576" cy="873993"/>
          </a:xfrm>
          <a:prstGeom prst="rect">
            <a:avLst/>
          </a:prstGeom>
          <a:noFill/>
          <a:ln>
            <a:noFill/>
          </a:ln>
        </p:spPr>
      </p:pic>
      <p:pic>
        <p:nvPicPr>
          <p:cNvPr id="5" name="Google Shape;340;p12">
            <a:extLst>
              <a:ext uri="{FF2B5EF4-FFF2-40B4-BE49-F238E27FC236}">
                <a16:creationId xmlns:a16="http://schemas.microsoft.com/office/drawing/2014/main" id="{AA77E591-7795-793C-90AE-60B4B567BD43}"/>
              </a:ext>
            </a:extLst>
          </p:cNvPr>
          <p:cNvPicPr preferRelativeResize="0"/>
          <p:nvPr/>
        </p:nvPicPr>
        <p:blipFill rotWithShape="1">
          <a:blip r:embed="rId5">
            <a:alphaModFix/>
          </a:blip>
          <a:srcRect/>
          <a:stretch/>
        </p:blipFill>
        <p:spPr>
          <a:xfrm>
            <a:off x="7517196" y="2218124"/>
            <a:ext cx="2001749" cy="546355"/>
          </a:xfrm>
          <a:prstGeom prst="rect">
            <a:avLst/>
          </a:prstGeom>
          <a:noFill/>
          <a:ln>
            <a:noFill/>
          </a:ln>
        </p:spPr>
      </p:pic>
      <p:pic>
        <p:nvPicPr>
          <p:cNvPr id="6" name="Imagen 5" descr="Un dibujo animado con letras&#10;&#10;Descripción generada automáticamente con confianza baja">
            <a:extLst>
              <a:ext uri="{FF2B5EF4-FFF2-40B4-BE49-F238E27FC236}">
                <a16:creationId xmlns:a16="http://schemas.microsoft.com/office/drawing/2014/main" id="{286FB1AC-FA9D-CBE3-6CAD-C6556EAEDCD4}"/>
              </a:ext>
            </a:extLst>
          </p:cNvPr>
          <p:cNvPicPr>
            <a:picLocks noChangeAspect="1"/>
          </p:cNvPicPr>
          <p:nvPr/>
        </p:nvPicPr>
        <p:blipFill>
          <a:blip r:embed="rId6"/>
          <a:stretch>
            <a:fillRect/>
          </a:stretch>
        </p:blipFill>
        <p:spPr>
          <a:xfrm>
            <a:off x="9617858" y="3458011"/>
            <a:ext cx="1991643" cy="312024"/>
          </a:xfrm>
          <a:prstGeom prst="rect">
            <a:avLst/>
          </a:prstGeom>
        </p:spPr>
      </p:pic>
      <p:pic>
        <p:nvPicPr>
          <p:cNvPr id="12" name="Imagen 11" descr="Imagen que contiene Texto&#10;&#10;Descripción generada automáticamente">
            <a:extLst>
              <a:ext uri="{FF2B5EF4-FFF2-40B4-BE49-F238E27FC236}">
                <a16:creationId xmlns:a16="http://schemas.microsoft.com/office/drawing/2014/main" id="{27BF8644-74C3-18EF-E58E-D2A74F89D13D}"/>
              </a:ext>
            </a:extLst>
          </p:cNvPr>
          <p:cNvPicPr>
            <a:picLocks noChangeAspect="1"/>
          </p:cNvPicPr>
          <p:nvPr/>
        </p:nvPicPr>
        <p:blipFill>
          <a:blip r:embed="rId7"/>
          <a:stretch>
            <a:fillRect/>
          </a:stretch>
        </p:blipFill>
        <p:spPr>
          <a:xfrm>
            <a:off x="871719" y="3446119"/>
            <a:ext cx="1741597" cy="378253"/>
          </a:xfrm>
          <a:prstGeom prst="rect">
            <a:avLst/>
          </a:prstGeom>
        </p:spPr>
      </p:pic>
      <p:pic>
        <p:nvPicPr>
          <p:cNvPr id="13" name="Picture 6" descr="Estafeta Servicio de Importación -Cubre 1 artículo hasta 50 USD P2.0 | eBay">
            <a:extLst>
              <a:ext uri="{FF2B5EF4-FFF2-40B4-BE49-F238E27FC236}">
                <a16:creationId xmlns:a16="http://schemas.microsoft.com/office/drawing/2014/main" id="{1227544D-9F49-1B6F-8D5F-1249E355076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6610" b="39556"/>
          <a:stretch/>
        </p:blipFill>
        <p:spPr bwMode="auto">
          <a:xfrm>
            <a:off x="5867995" y="3399748"/>
            <a:ext cx="2126587" cy="506844"/>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07853AC0-B1DB-62AF-D8FC-CB28311396CF}"/>
              </a:ext>
            </a:extLst>
          </p:cNvPr>
          <p:cNvPicPr>
            <a:picLocks noChangeAspect="1"/>
          </p:cNvPicPr>
          <p:nvPr/>
        </p:nvPicPr>
        <p:blipFill>
          <a:blip r:embed="rId9"/>
          <a:srcRect l="31107" t="13943" r="29500" b="13171"/>
          <a:stretch/>
        </p:blipFill>
        <p:spPr>
          <a:xfrm>
            <a:off x="3534707" y="4382312"/>
            <a:ext cx="991807" cy="912832"/>
          </a:xfrm>
          <a:prstGeom prst="rect">
            <a:avLst/>
          </a:prstGeom>
        </p:spPr>
      </p:pic>
      <p:pic>
        <p:nvPicPr>
          <p:cNvPr id="17" name="Picture 4" descr="Ammper">
            <a:extLst>
              <a:ext uri="{FF2B5EF4-FFF2-40B4-BE49-F238E27FC236}">
                <a16:creationId xmlns:a16="http://schemas.microsoft.com/office/drawing/2014/main" id="{33E58A7C-B524-EF3C-6B2B-002C79EF1D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82440" y="2238126"/>
            <a:ext cx="1741597" cy="5063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ome - krakenjob.com">
            <a:extLst>
              <a:ext uri="{FF2B5EF4-FFF2-40B4-BE49-F238E27FC236}">
                <a16:creationId xmlns:a16="http://schemas.microsoft.com/office/drawing/2014/main" id="{CC303F28-0D85-D20B-E965-D669EB0ABB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43862" y="1996233"/>
            <a:ext cx="996577" cy="992148"/>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AD5166FA-BF81-DA15-7C0A-5CB6A19059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9783" y="4613754"/>
            <a:ext cx="1811483" cy="360375"/>
          </a:xfrm>
          <a:prstGeom prst="rect">
            <a:avLst/>
          </a:prstGeom>
        </p:spPr>
      </p:pic>
      <p:pic>
        <p:nvPicPr>
          <p:cNvPr id="20" name="Picture 2" descr="Ajr Logística">
            <a:extLst>
              <a:ext uri="{FF2B5EF4-FFF2-40B4-BE49-F238E27FC236}">
                <a16:creationId xmlns:a16="http://schemas.microsoft.com/office/drawing/2014/main" id="{EBA50B07-8329-9BB6-6165-9E5A17A75F7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16159" y="1780982"/>
            <a:ext cx="1419715" cy="14197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onsultoría dss ...">
            <a:extLst>
              <a:ext uri="{FF2B5EF4-FFF2-40B4-BE49-F238E27FC236}">
                <a16:creationId xmlns:a16="http://schemas.microsoft.com/office/drawing/2014/main" id="{B873261E-4714-91F7-2424-0DF1620E64D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40639" b="24341"/>
          <a:stretch/>
        </p:blipFill>
        <p:spPr bwMode="auto">
          <a:xfrm>
            <a:off x="2866200" y="3380434"/>
            <a:ext cx="1283936" cy="526158"/>
          </a:xfrm>
          <a:prstGeom prst="rect">
            <a:avLst/>
          </a:prstGeom>
          <a:noFill/>
          <a:extLst>
            <a:ext uri="{909E8E84-426E-40DD-AFC4-6F175D3DCCD1}">
              <a14:hiddenFill xmlns:a14="http://schemas.microsoft.com/office/drawing/2010/main">
                <a:solidFill>
                  <a:srgbClr val="FFFFFF"/>
                </a:solidFill>
              </a14:hiddenFill>
            </a:ext>
          </a:extLst>
        </p:spPr>
      </p:pic>
      <p:pic>
        <p:nvPicPr>
          <p:cNvPr id="26" name="Google Shape;335;p12" descr="212 Executive Search &amp; Consulting">
            <a:extLst>
              <a:ext uri="{FF2B5EF4-FFF2-40B4-BE49-F238E27FC236}">
                <a16:creationId xmlns:a16="http://schemas.microsoft.com/office/drawing/2014/main" id="{8E987AD1-C93C-A1AD-353E-BBF91620E3F6}"/>
              </a:ext>
            </a:extLst>
          </p:cNvPr>
          <p:cNvPicPr preferRelativeResize="0"/>
          <p:nvPr/>
        </p:nvPicPr>
        <p:blipFill rotWithShape="1">
          <a:blip r:embed="rId15">
            <a:alphaModFix/>
          </a:blip>
          <a:srcRect b="16285"/>
          <a:stretch/>
        </p:blipFill>
        <p:spPr>
          <a:xfrm>
            <a:off x="1260754" y="1834752"/>
            <a:ext cx="1321686" cy="1149838"/>
          </a:xfrm>
          <a:prstGeom prst="rect">
            <a:avLst/>
          </a:prstGeom>
          <a:noFill/>
          <a:ln>
            <a:noFill/>
          </a:ln>
        </p:spPr>
      </p:pic>
      <p:pic>
        <p:nvPicPr>
          <p:cNvPr id="27" name="Imagen 26">
            <a:extLst>
              <a:ext uri="{FF2B5EF4-FFF2-40B4-BE49-F238E27FC236}">
                <a16:creationId xmlns:a16="http://schemas.microsoft.com/office/drawing/2014/main" id="{80D83014-5D1E-8F28-848F-D9D81DEB9FEF}"/>
              </a:ext>
            </a:extLst>
          </p:cNvPr>
          <p:cNvPicPr>
            <a:picLocks noChangeAspect="1"/>
          </p:cNvPicPr>
          <p:nvPr/>
        </p:nvPicPr>
        <p:blipFill>
          <a:blip r:embed="rId16"/>
          <a:stretch>
            <a:fillRect/>
          </a:stretch>
        </p:blipFill>
        <p:spPr>
          <a:xfrm>
            <a:off x="4347347" y="3369342"/>
            <a:ext cx="1419715" cy="683818"/>
          </a:xfrm>
          <a:prstGeom prst="rect">
            <a:avLst/>
          </a:prstGeom>
        </p:spPr>
      </p:pic>
      <p:pic>
        <p:nvPicPr>
          <p:cNvPr id="28" name="Imagen 27">
            <a:extLst>
              <a:ext uri="{FF2B5EF4-FFF2-40B4-BE49-F238E27FC236}">
                <a16:creationId xmlns:a16="http://schemas.microsoft.com/office/drawing/2014/main" id="{C6500898-EBD9-181F-19A1-2FFCBF06FEBB}"/>
              </a:ext>
            </a:extLst>
          </p:cNvPr>
          <p:cNvPicPr>
            <a:picLocks noChangeAspect="1"/>
          </p:cNvPicPr>
          <p:nvPr/>
        </p:nvPicPr>
        <p:blipFill rotWithShape="1">
          <a:blip r:embed="rId17"/>
          <a:srcRect l="15913" t="28849" r="16279" b="32977"/>
          <a:stretch/>
        </p:blipFill>
        <p:spPr>
          <a:xfrm>
            <a:off x="5029955" y="4534569"/>
            <a:ext cx="1842850" cy="518743"/>
          </a:xfrm>
          <a:prstGeom prst="rect">
            <a:avLst/>
          </a:prstGeom>
        </p:spPr>
      </p:pic>
      <p:pic>
        <p:nvPicPr>
          <p:cNvPr id="29" name="Picture 2" descr="WM Refractories – WM Refractories">
            <a:extLst>
              <a:ext uri="{FF2B5EF4-FFF2-40B4-BE49-F238E27FC236}">
                <a16:creationId xmlns:a16="http://schemas.microsoft.com/office/drawing/2014/main" id="{0171D3BD-C864-C5D7-7B34-EE38F468B2F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221739" y="4443214"/>
            <a:ext cx="1564465" cy="610098"/>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29">
            <a:extLst>
              <a:ext uri="{FF2B5EF4-FFF2-40B4-BE49-F238E27FC236}">
                <a16:creationId xmlns:a16="http://schemas.microsoft.com/office/drawing/2014/main" id="{BF87C743-D3F3-6DE0-0948-BB590DC4F3CC}"/>
              </a:ext>
            </a:extLst>
          </p:cNvPr>
          <p:cNvPicPr>
            <a:picLocks noChangeAspect="1"/>
          </p:cNvPicPr>
          <p:nvPr/>
        </p:nvPicPr>
        <p:blipFill>
          <a:blip r:embed="rId19"/>
          <a:stretch>
            <a:fillRect/>
          </a:stretch>
        </p:blipFill>
        <p:spPr>
          <a:xfrm>
            <a:off x="7062782" y="4301526"/>
            <a:ext cx="2001749" cy="85074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3"/>
          <p:cNvSpPr txBox="1"/>
          <p:nvPr/>
        </p:nvSpPr>
        <p:spPr>
          <a:xfrm>
            <a:off x="838200" y="525818"/>
            <a:ext cx="10515600" cy="9971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B1038"/>
              </a:buClr>
              <a:buSzPts val="3200"/>
              <a:buFont typeface="Arial Rounded"/>
              <a:buNone/>
            </a:pPr>
            <a:r>
              <a:rPr lang="es-MX" sz="3200" b="1">
                <a:solidFill>
                  <a:srgbClr val="0B1038"/>
                </a:solidFill>
                <a:latin typeface="Arial Rounded"/>
                <a:ea typeface="Arial Rounded"/>
                <a:cs typeface="Arial Rounded"/>
                <a:sym typeface="Arial Rounded"/>
              </a:rPr>
              <a:t>COMMITTEES</a:t>
            </a:r>
            <a:endParaRPr sz="1400" b="0" i="0" u="none" strike="noStrike" cap="none">
              <a:solidFill>
                <a:srgbClr val="000000"/>
              </a:solidFill>
              <a:latin typeface="Arial"/>
              <a:ea typeface="Arial"/>
              <a:cs typeface="Arial"/>
              <a:sym typeface="Arial"/>
            </a:endParaRPr>
          </a:p>
        </p:txBody>
      </p:sp>
      <p:sp>
        <p:nvSpPr>
          <p:cNvPr id="349" name="Google Shape;349;p13"/>
          <p:cNvSpPr/>
          <p:nvPr/>
        </p:nvSpPr>
        <p:spPr>
          <a:xfrm rot="5400000" flipH="1">
            <a:off x="300167" y="372889"/>
            <a:ext cx="155838" cy="756172"/>
          </a:xfrm>
          <a:prstGeom prst="round2SameRect">
            <a:avLst>
              <a:gd name="adj1" fmla="val 50000"/>
              <a:gd name="adj2" fmla="val 0"/>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 name="Grupo 2">
            <a:extLst>
              <a:ext uri="{FF2B5EF4-FFF2-40B4-BE49-F238E27FC236}">
                <a16:creationId xmlns:a16="http://schemas.microsoft.com/office/drawing/2014/main" id="{F9A36E3E-643A-894C-5EDA-F962078F477D}"/>
              </a:ext>
            </a:extLst>
          </p:cNvPr>
          <p:cNvGrpSpPr/>
          <p:nvPr/>
        </p:nvGrpSpPr>
        <p:grpSpPr>
          <a:xfrm>
            <a:off x="1378043" y="83840"/>
            <a:ext cx="9679937" cy="7738435"/>
            <a:chOff x="1378043" y="220026"/>
            <a:chExt cx="9679937" cy="7738435"/>
          </a:xfrm>
        </p:grpSpPr>
        <p:grpSp>
          <p:nvGrpSpPr>
            <p:cNvPr id="4" name="Grupo 3">
              <a:extLst>
                <a:ext uri="{FF2B5EF4-FFF2-40B4-BE49-F238E27FC236}">
                  <a16:creationId xmlns:a16="http://schemas.microsoft.com/office/drawing/2014/main" id="{BF5472A7-1431-3E8D-D681-98328F65360D}"/>
                </a:ext>
              </a:extLst>
            </p:cNvPr>
            <p:cNvGrpSpPr/>
            <p:nvPr/>
          </p:nvGrpSpPr>
          <p:grpSpPr>
            <a:xfrm>
              <a:off x="1378043" y="220026"/>
              <a:ext cx="9646276" cy="7738435"/>
              <a:chOff x="539552" y="936105"/>
              <a:chExt cx="8223868" cy="6597351"/>
            </a:xfrm>
          </p:grpSpPr>
          <p:graphicFrame>
            <p:nvGraphicFramePr>
              <p:cNvPr id="29" name="Diagrama 28">
                <a:extLst>
                  <a:ext uri="{FF2B5EF4-FFF2-40B4-BE49-F238E27FC236}">
                    <a16:creationId xmlns:a16="http://schemas.microsoft.com/office/drawing/2014/main" id="{1F0934E6-A811-E0CF-88B0-FD9D646C7545}"/>
                  </a:ext>
                </a:extLst>
              </p:cNvPr>
              <p:cNvGraphicFramePr/>
              <p:nvPr>
                <p:extLst>
                  <p:ext uri="{D42A27DB-BD31-4B8C-83A1-F6EECF244321}">
                    <p14:modId xmlns:p14="http://schemas.microsoft.com/office/powerpoint/2010/main" val="3945810520"/>
                  </p:ext>
                </p:extLst>
              </p:nvPr>
            </p:nvGraphicFramePr>
            <p:xfrm>
              <a:off x="539552" y="936105"/>
              <a:ext cx="8223868" cy="65973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 name="Gráfico 29" descr="Cuidado">
                <a:hlinkClick r:id="" action="ppaction://noaction"/>
                <a:extLst>
                  <a:ext uri="{FF2B5EF4-FFF2-40B4-BE49-F238E27FC236}">
                    <a16:creationId xmlns:a16="http://schemas.microsoft.com/office/drawing/2014/main" id="{5D67C45F-1DDD-B837-D058-4F8DAEBCA2C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50901" y="5542478"/>
                <a:ext cx="267590" cy="267590"/>
              </a:xfrm>
              <a:prstGeom prst="rect">
                <a:avLst/>
              </a:prstGeom>
            </p:spPr>
          </p:pic>
          <p:pic>
            <p:nvPicPr>
              <p:cNvPr id="31" name="Gráfico 30" descr="Usuarios">
                <a:hlinkClick r:id="" action="ppaction://noaction"/>
                <a:extLst>
                  <a:ext uri="{FF2B5EF4-FFF2-40B4-BE49-F238E27FC236}">
                    <a16:creationId xmlns:a16="http://schemas.microsoft.com/office/drawing/2014/main" id="{271D3E54-2404-3D7E-6BEC-DE68E49CCA2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99154" y="2981379"/>
                <a:ext cx="290024" cy="290024"/>
              </a:xfrm>
              <a:prstGeom prst="rect">
                <a:avLst/>
              </a:prstGeom>
            </p:spPr>
          </p:pic>
          <p:pic>
            <p:nvPicPr>
              <p:cNvPr id="32" name="Gráfico 31" descr="Maletín">
                <a:hlinkClick r:id="" action="ppaction://noaction"/>
                <a:extLst>
                  <a:ext uri="{FF2B5EF4-FFF2-40B4-BE49-F238E27FC236}">
                    <a16:creationId xmlns:a16="http://schemas.microsoft.com/office/drawing/2014/main" id="{8591C68F-3231-8233-B167-10F7D6755BC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803572" y="4632826"/>
                <a:ext cx="237861" cy="237861"/>
              </a:xfrm>
              <a:prstGeom prst="rect">
                <a:avLst/>
              </a:prstGeom>
            </p:spPr>
          </p:pic>
          <p:pic>
            <p:nvPicPr>
              <p:cNvPr id="33" name="Gráfico 32" descr="Red de usuarios">
                <a:hlinkClick r:id="" action="ppaction://noaction"/>
                <a:extLst>
                  <a:ext uri="{FF2B5EF4-FFF2-40B4-BE49-F238E27FC236}">
                    <a16:creationId xmlns:a16="http://schemas.microsoft.com/office/drawing/2014/main" id="{92F4A3DA-BB97-B856-34A8-5F9911F1042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493814" y="2981379"/>
                <a:ext cx="309403" cy="309403"/>
              </a:xfrm>
              <a:prstGeom prst="rect">
                <a:avLst/>
              </a:prstGeom>
            </p:spPr>
          </p:pic>
          <p:pic>
            <p:nvPicPr>
              <p:cNvPr id="34" name="Gráfico 33" descr="Lluvia de ideas de grupo">
                <a:hlinkClick r:id="" action="ppaction://noaction"/>
                <a:extLst>
                  <a:ext uri="{FF2B5EF4-FFF2-40B4-BE49-F238E27FC236}">
                    <a16:creationId xmlns:a16="http://schemas.microsoft.com/office/drawing/2014/main" id="{6016B1C0-3AB6-37E8-4443-69CFCFE6578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299789" y="3003791"/>
                <a:ext cx="309403" cy="309403"/>
              </a:xfrm>
              <a:prstGeom prst="rect">
                <a:avLst/>
              </a:prstGeom>
            </p:spPr>
          </p:pic>
          <p:pic>
            <p:nvPicPr>
              <p:cNvPr id="35" name="Gráfico 34" descr="Monedas">
                <a:hlinkClick r:id="" action="ppaction://noaction"/>
                <a:extLst>
                  <a:ext uri="{FF2B5EF4-FFF2-40B4-BE49-F238E27FC236}">
                    <a16:creationId xmlns:a16="http://schemas.microsoft.com/office/drawing/2014/main" id="{A611F544-C320-C291-32CE-74086B5C5415}"/>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430535" y="3019711"/>
                <a:ext cx="252805" cy="252805"/>
              </a:xfrm>
              <a:prstGeom prst="rect">
                <a:avLst/>
              </a:prstGeom>
            </p:spPr>
          </p:pic>
          <p:pic>
            <p:nvPicPr>
              <p:cNvPr id="36" name="Gráfico 35" descr="Globo terráqueo: América">
                <a:hlinkClick r:id="" action="ppaction://noaction"/>
                <a:extLst>
                  <a:ext uri="{FF2B5EF4-FFF2-40B4-BE49-F238E27FC236}">
                    <a16:creationId xmlns:a16="http://schemas.microsoft.com/office/drawing/2014/main" id="{C2D73B95-D68D-1FFD-8761-7EC137E8386A}"/>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700765" y="3019711"/>
                <a:ext cx="251692" cy="251692"/>
              </a:xfrm>
              <a:prstGeom prst="rect">
                <a:avLst/>
              </a:prstGeom>
            </p:spPr>
          </p:pic>
          <p:pic>
            <p:nvPicPr>
              <p:cNvPr id="37" name="Gráfico 36" descr="Producción">
                <a:hlinkClick r:id="" action="ppaction://noaction"/>
                <a:extLst>
                  <a:ext uri="{FF2B5EF4-FFF2-40B4-BE49-F238E27FC236}">
                    <a16:creationId xmlns:a16="http://schemas.microsoft.com/office/drawing/2014/main" id="{9A084DB4-57D3-8EC9-18D2-FE732C306FD4}"/>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270087" y="3041329"/>
                <a:ext cx="264733" cy="252805"/>
              </a:xfrm>
              <a:prstGeom prst="rect">
                <a:avLst/>
              </a:prstGeom>
            </p:spPr>
          </p:pic>
          <p:pic>
            <p:nvPicPr>
              <p:cNvPr id="38" name="Gráfico 37" descr="Insignia de portapapeles">
                <a:hlinkClick r:id="" action="ppaction://noaction"/>
                <a:extLst>
                  <a:ext uri="{FF2B5EF4-FFF2-40B4-BE49-F238E27FC236}">
                    <a16:creationId xmlns:a16="http://schemas.microsoft.com/office/drawing/2014/main" id="{8DFAEBB7-AE2E-6DE1-B8C9-5E5A53AB2810}"/>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410794" y="3794037"/>
                <a:ext cx="291566" cy="278429"/>
              </a:xfrm>
              <a:prstGeom prst="rect">
                <a:avLst/>
              </a:prstGeom>
            </p:spPr>
          </p:pic>
          <p:pic>
            <p:nvPicPr>
              <p:cNvPr id="39" name="Gráfico 38" descr="Herramientas">
                <a:hlinkClick r:id="" action="ppaction://noaction"/>
                <a:extLst>
                  <a:ext uri="{FF2B5EF4-FFF2-40B4-BE49-F238E27FC236}">
                    <a16:creationId xmlns:a16="http://schemas.microsoft.com/office/drawing/2014/main" id="{20E00791-E92C-CE06-B48C-16D073EF9041}"/>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436187" y="4725586"/>
                <a:ext cx="233705" cy="223175"/>
              </a:xfrm>
              <a:prstGeom prst="rect">
                <a:avLst/>
              </a:prstGeom>
            </p:spPr>
          </p:pic>
          <p:pic>
            <p:nvPicPr>
              <p:cNvPr id="40" name="Gráfico 39" descr="Cadena de bloques">
                <a:hlinkClick r:id="" action="ppaction://noaction"/>
                <a:extLst>
                  <a:ext uri="{FF2B5EF4-FFF2-40B4-BE49-F238E27FC236}">
                    <a16:creationId xmlns:a16="http://schemas.microsoft.com/office/drawing/2014/main" id="{6C56B621-74A1-B5CE-FDDA-046E95C47913}"/>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75410" y="2990855"/>
                <a:ext cx="278658" cy="266103"/>
              </a:xfrm>
              <a:prstGeom prst="rect">
                <a:avLst/>
              </a:prstGeom>
            </p:spPr>
          </p:pic>
          <p:pic>
            <p:nvPicPr>
              <p:cNvPr id="41" name="Gráfico 40" descr="Sostenibilidad">
                <a:hlinkClick r:id="" action="ppaction://noaction"/>
                <a:extLst>
                  <a:ext uri="{FF2B5EF4-FFF2-40B4-BE49-F238E27FC236}">
                    <a16:creationId xmlns:a16="http://schemas.microsoft.com/office/drawing/2014/main" id="{A307FD4A-AE43-906F-DF75-595699F305DE}"/>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139002" y="3019711"/>
                <a:ext cx="287372" cy="274424"/>
              </a:xfrm>
              <a:prstGeom prst="rect">
                <a:avLst/>
              </a:prstGeom>
            </p:spPr>
          </p:pic>
          <p:pic>
            <p:nvPicPr>
              <p:cNvPr id="42" name="Gráfico 41" descr="Potencia">
                <a:hlinkClick r:id="" action="ppaction://noaction"/>
                <a:extLst>
                  <a:ext uri="{FF2B5EF4-FFF2-40B4-BE49-F238E27FC236}">
                    <a16:creationId xmlns:a16="http://schemas.microsoft.com/office/drawing/2014/main" id="{F4182E47-5EB1-DB3C-26DC-EACE94123292}"/>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366792" y="3813868"/>
                <a:ext cx="228140" cy="217861"/>
              </a:xfrm>
              <a:prstGeom prst="rect">
                <a:avLst/>
              </a:prstGeom>
            </p:spPr>
          </p:pic>
          <p:pic>
            <p:nvPicPr>
              <p:cNvPr id="43" name="Gráfico 42" descr="Bombero">
                <a:hlinkClick r:id="" action="ppaction://noaction"/>
                <a:extLst>
                  <a:ext uri="{FF2B5EF4-FFF2-40B4-BE49-F238E27FC236}">
                    <a16:creationId xmlns:a16="http://schemas.microsoft.com/office/drawing/2014/main" id="{919D61E0-666F-0A8C-7A30-6C1452E6DB03}"/>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343972" y="4702145"/>
                <a:ext cx="253482" cy="242061"/>
              </a:xfrm>
              <a:prstGeom prst="rect">
                <a:avLst/>
              </a:prstGeom>
            </p:spPr>
          </p:pic>
          <p:pic>
            <p:nvPicPr>
              <p:cNvPr id="44" name="Gráfico 43" descr="Aula de clases">
                <a:hlinkClick r:id="" action="ppaction://noaction"/>
                <a:extLst>
                  <a:ext uri="{FF2B5EF4-FFF2-40B4-BE49-F238E27FC236}">
                    <a16:creationId xmlns:a16="http://schemas.microsoft.com/office/drawing/2014/main" id="{7CDCEAFB-4F15-57A7-B9FB-D92AC80B3CD6}"/>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806479" y="3772911"/>
                <a:ext cx="271101" cy="271101"/>
              </a:xfrm>
              <a:prstGeom prst="rect">
                <a:avLst/>
              </a:prstGeom>
            </p:spPr>
          </p:pic>
          <p:sp>
            <p:nvSpPr>
              <p:cNvPr id="45" name="CuadroTexto 44">
                <a:extLst>
                  <a:ext uri="{FF2B5EF4-FFF2-40B4-BE49-F238E27FC236}">
                    <a16:creationId xmlns:a16="http://schemas.microsoft.com/office/drawing/2014/main" id="{B7D329AB-1636-2B34-8C52-06F62A849426}"/>
                  </a:ext>
                </a:extLst>
              </p:cNvPr>
              <p:cNvSpPr txBox="1"/>
              <p:nvPr/>
            </p:nvSpPr>
            <p:spPr>
              <a:xfrm>
                <a:off x="5433790" y="3779961"/>
                <a:ext cx="540370" cy="288632"/>
              </a:xfrm>
              <a:prstGeom prst="rect">
                <a:avLst/>
              </a:prstGeom>
              <a:noFill/>
            </p:spPr>
            <p:txBody>
              <a:bodyPr wrap="square" rtlCol="0">
                <a:spAutoFit/>
              </a:bodyPr>
              <a:lstStyle/>
              <a:p>
                <a:endParaRPr lang="es-MX" sz="1600" dirty="0">
                  <a:solidFill>
                    <a:schemeClr val="bg1"/>
                  </a:solidFill>
                  <a:latin typeface="Biome Light" panose="020B0502040204020203" pitchFamily="34" charset="0"/>
                  <a:cs typeface="Biome Light" panose="020B0502040204020203" pitchFamily="34" charset="0"/>
                </a:endParaRPr>
              </a:p>
            </p:txBody>
          </p:sp>
        </p:grpSp>
        <p:pic>
          <p:nvPicPr>
            <p:cNvPr id="25" name="Imagen 24" descr="Flecha&#10;&#10;Descripción generada automáticamente">
              <a:extLst>
                <a:ext uri="{FF2B5EF4-FFF2-40B4-BE49-F238E27FC236}">
                  <a16:creationId xmlns:a16="http://schemas.microsoft.com/office/drawing/2014/main" id="{A0DCC428-DDC0-A4E7-F510-F9C78A85CF74}"/>
                </a:ext>
              </a:extLst>
            </p:cNvPr>
            <p:cNvPicPr>
              <a:picLocks noChangeAspect="1"/>
            </p:cNvPicPr>
            <p:nvPr/>
          </p:nvPicPr>
          <p:blipFill>
            <a:blip r:embed="rId38"/>
            <a:stretch>
              <a:fillRect/>
            </a:stretch>
          </p:blipFill>
          <p:spPr>
            <a:xfrm>
              <a:off x="9933716" y="2396931"/>
              <a:ext cx="856051" cy="856051"/>
            </a:xfrm>
            <a:prstGeom prst="rect">
              <a:avLst/>
            </a:prstGeom>
          </p:spPr>
        </p:pic>
        <p:pic>
          <p:nvPicPr>
            <p:cNvPr id="26" name="Imagen 25" descr="Icono, Flecha&#10;&#10;Descripción generada automáticamente">
              <a:extLst>
                <a:ext uri="{FF2B5EF4-FFF2-40B4-BE49-F238E27FC236}">
                  <a16:creationId xmlns:a16="http://schemas.microsoft.com/office/drawing/2014/main" id="{9B9B997C-5D8B-5BDC-3773-C77375F492D4}"/>
                </a:ext>
              </a:extLst>
            </p:cNvPr>
            <p:cNvPicPr>
              <a:picLocks noChangeAspect="1"/>
            </p:cNvPicPr>
            <p:nvPr/>
          </p:nvPicPr>
          <p:blipFill>
            <a:blip r:embed="rId39"/>
            <a:srcRect b="28674"/>
            <a:stretch/>
          </p:blipFill>
          <p:spPr>
            <a:xfrm>
              <a:off x="10102541" y="3392677"/>
              <a:ext cx="921780" cy="657467"/>
            </a:xfrm>
            <a:prstGeom prst="rect">
              <a:avLst/>
            </a:prstGeom>
          </p:spPr>
        </p:pic>
        <p:pic>
          <p:nvPicPr>
            <p:cNvPr id="27" name="Imagen 26" descr="Dibujo en blanco y negro&#10;&#10;Descripción generada automáticamente con confianza baja">
              <a:extLst>
                <a:ext uri="{FF2B5EF4-FFF2-40B4-BE49-F238E27FC236}">
                  <a16:creationId xmlns:a16="http://schemas.microsoft.com/office/drawing/2014/main" id="{7328776A-9998-1EE3-C5F3-EA073001F585}"/>
                </a:ext>
              </a:extLst>
            </p:cNvPr>
            <p:cNvPicPr>
              <a:picLocks noChangeAspect="1"/>
            </p:cNvPicPr>
            <p:nvPr/>
          </p:nvPicPr>
          <p:blipFill>
            <a:blip r:embed="rId40"/>
            <a:srcRect b="28674"/>
            <a:stretch/>
          </p:blipFill>
          <p:spPr>
            <a:xfrm>
              <a:off x="10136200" y="4401216"/>
              <a:ext cx="921780" cy="657467"/>
            </a:xfrm>
            <a:prstGeom prst="rect">
              <a:avLst/>
            </a:prstGeom>
          </p:spPr>
        </p:pic>
      </p:grpSp>
    </p:spTree>
    <p:extLst>
      <p:ext uri="{BB962C8B-B14F-4D97-AF65-F5344CB8AC3E}">
        <p14:creationId xmlns:p14="http://schemas.microsoft.com/office/powerpoint/2010/main" val="3466753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2" name="Imagen 1">
            <a:extLst>
              <a:ext uri="{FF2B5EF4-FFF2-40B4-BE49-F238E27FC236}">
                <a16:creationId xmlns:a16="http://schemas.microsoft.com/office/drawing/2014/main" id="{5A00CFAB-2A01-0D17-1863-5911EDD1F941}"/>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0"/>
            <a:ext cx="6096000" cy="6858000"/>
          </a:xfrm>
          <a:prstGeom prst="rect">
            <a:avLst/>
          </a:prstGeom>
        </p:spPr>
      </p:pic>
      <p:sp>
        <p:nvSpPr>
          <p:cNvPr id="432" name="Google Shape;432;p14"/>
          <p:cNvSpPr/>
          <p:nvPr/>
        </p:nvSpPr>
        <p:spPr>
          <a:xfrm>
            <a:off x="6792230" y="4614395"/>
            <a:ext cx="657225" cy="657225"/>
          </a:xfrm>
          <a:prstGeom prst="ellipse">
            <a:avLst/>
          </a:prstGeom>
          <a:solidFill>
            <a:srgbClr val="CD1719"/>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3" name="Google Shape;433;p14"/>
          <p:cNvSpPr/>
          <p:nvPr/>
        </p:nvSpPr>
        <p:spPr>
          <a:xfrm>
            <a:off x="6786396" y="3400279"/>
            <a:ext cx="657225" cy="657225"/>
          </a:xfrm>
          <a:prstGeom prst="ellipse">
            <a:avLst/>
          </a:prstGeom>
          <a:solidFill>
            <a:srgbClr val="CD1719"/>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4" name="Google Shape;434;p14"/>
          <p:cNvSpPr/>
          <p:nvPr/>
        </p:nvSpPr>
        <p:spPr>
          <a:xfrm>
            <a:off x="6792231" y="2102457"/>
            <a:ext cx="657225" cy="657225"/>
          </a:xfrm>
          <a:prstGeom prst="ellipse">
            <a:avLst/>
          </a:prstGeom>
          <a:solidFill>
            <a:srgbClr val="CD1719"/>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5" name="Google Shape;435;p14"/>
          <p:cNvSpPr/>
          <p:nvPr/>
        </p:nvSpPr>
        <p:spPr>
          <a:xfrm>
            <a:off x="6782515" y="1134657"/>
            <a:ext cx="657225" cy="657225"/>
          </a:xfrm>
          <a:prstGeom prst="ellipse">
            <a:avLst/>
          </a:prstGeom>
          <a:solidFill>
            <a:srgbClr val="CD1719"/>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7" name="Google Shape;437;p14"/>
          <p:cNvSpPr txBox="1"/>
          <p:nvPr/>
        </p:nvSpPr>
        <p:spPr>
          <a:xfrm>
            <a:off x="838200" y="525818"/>
            <a:ext cx="10515600" cy="9971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200"/>
              <a:buFont typeface="Arial Rounded"/>
              <a:buNone/>
            </a:pPr>
            <a:r>
              <a:rPr lang="es-MX" sz="3200" b="1">
                <a:solidFill>
                  <a:schemeClr val="lt1"/>
                </a:solidFill>
                <a:latin typeface="Arial Rounded"/>
                <a:ea typeface="Arial Rounded"/>
                <a:cs typeface="Arial Rounded"/>
                <a:sym typeface="Arial Rounded"/>
              </a:rPr>
              <a:t>ABOUT THE </a:t>
            </a:r>
            <a:endParaRPr sz="3200" b="1">
              <a:solidFill>
                <a:schemeClr val="lt1"/>
              </a:solidFill>
              <a:latin typeface="Arial Rounded"/>
              <a:ea typeface="Arial Rounded"/>
              <a:cs typeface="Arial Rounded"/>
              <a:sym typeface="Arial Rounded"/>
            </a:endParaRPr>
          </a:p>
          <a:p>
            <a:pPr marL="0" marR="0" lvl="0" indent="0" algn="l" rtl="0">
              <a:lnSpc>
                <a:spcPct val="90000"/>
              </a:lnSpc>
              <a:spcBef>
                <a:spcPts val="0"/>
              </a:spcBef>
              <a:spcAft>
                <a:spcPts val="0"/>
              </a:spcAft>
              <a:buClr>
                <a:schemeClr val="lt1"/>
              </a:buClr>
              <a:buSzPts val="3200"/>
              <a:buFont typeface="Arial Rounded"/>
              <a:buNone/>
            </a:pPr>
            <a:r>
              <a:rPr lang="es-MX" sz="3200" b="1">
                <a:solidFill>
                  <a:schemeClr val="lt1"/>
                </a:solidFill>
                <a:latin typeface="Arial Rounded"/>
                <a:ea typeface="Arial Rounded"/>
                <a:cs typeface="Arial Rounded"/>
                <a:sym typeface="Arial Rounded"/>
              </a:rPr>
              <a:t>COMMITTEES</a:t>
            </a:r>
            <a:endParaRPr sz="1400" b="0" i="0" u="none" strike="noStrike" cap="none">
              <a:solidFill>
                <a:srgbClr val="000000"/>
              </a:solidFill>
              <a:latin typeface="Arial"/>
              <a:ea typeface="Arial"/>
              <a:cs typeface="Arial"/>
              <a:sym typeface="Arial"/>
            </a:endParaRPr>
          </a:p>
        </p:txBody>
      </p:sp>
      <p:grpSp>
        <p:nvGrpSpPr>
          <p:cNvPr id="438" name="Google Shape;438;p14" descr="Esta imagen es un icono de papel y bolígrafo. "/>
          <p:cNvGrpSpPr/>
          <p:nvPr/>
        </p:nvGrpSpPr>
        <p:grpSpPr>
          <a:xfrm>
            <a:off x="7006962" y="1337252"/>
            <a:ext cx="260202" cy="258764"/>
            <a:chOff x="7018338" y="4656138"/>
            <a:chExt cx="287337" cy="285750"/>
          </a:xfrm>
        </p:grpSpPr>
        <p:sp>
          <p:nvSpPr>
            <p:cNvPr id="439" name="Google Shape;439;p14"/>
            <p:cNvSpPr/>
            <p:nvPr/>
          </p:nvSpPr>
          <p:spPr>
            <a:xfrm>
              <a:off x="7018338" y="4656138"/>
              <a:ext cx="230188" cy="285750"/>
            </a:xfrm>
            <a:custGeom>
              <a:avLst/>
              <a:gdLst/>
              <a:ahLst/>
              <a:cxnLst/>
              <a:rect l="l" t="t" r="r" b="b"/>
              <a:pathLst>
                <a:path w="723" h="903" extrusionOk="0">
                  <a:moveTo>
                    <a:pt x="513" y="421"/>
                  </a:moveTo>
                  <a:lnTo>
                    <a:pt x="362" y="421"/>
                  </a:lnTo>
                  <a:lnTo>
                    <a:pt x="359" y="421"/>
                  </a:lnTo>
                  <a:lnTo>
                    <a:pt x="356" y="420"/>
                  </a:lnTo>
                  <a:lnTo>
                    <a:pt x="354" y="418"/>
                  </a:lnTo>
                  <a:lnTo>
                    <a:pt x="351" y="416"/>
                  </a:lnTo>
                  <a:lnTo>
                    <a:pt x="349" y="414"/>
                  </a:lnTo>
                  <a:lnTo>
                    <a:pt x="348" y="412"/>
                  </a:lnTo>
                  <a:lnTo>
                    <a:pt x="347" y="409"/>
                  </a:lnTo>
                  <a:lnTo>
                    <a:pt x="347" y="406"/>
                  </a:lnTo>
                  <a:lnTo>
                    <a:pt x="347" y="403"/>
                  </a:lnTo>
                  <a:lnTo>
                    <a:pt x="348" y="400"/>
                  </a:lnTo>
                  <a:lnTo>
                    <a:pt x="349" y="398"/>
                  </a:lnTo>
                  <a:lnTo>
                    <a:pt x="351" y="396"/>
                  </a:lnTo>
                  <a:lnTo>
                    <a:pt x="354" y="394"/>
                  </a:lnTo>
                  <a:lnTo>
                    <a:pt x="356" y="393"/>
                  </a:lnTo>
                  <a:lnTo>
                    <a:pt x="359" y="391"/>
                  </a:lnTo>
                  <a:lnTo>
                    <a:pt x="362" y="391"/>
                  </a:lnTo>
                  <a:lnTo>
                    <a:pt x="513" y="391"/>
                  </a:lnTo>
                  <a:lnTo>
                    <a:pt x="515" y="391"/>
                  </a:lnTo>
                  <a:lnTo>
                    <a:pt x="519" y="393"/>
                  </a:lnTo>
                  <a:lnTo>
                    <a:pt x="521" y="394"/>
                  </a:lnTo>
                  <a:lnTo>
                    <a:pt x="523" y="396"/>
                  </a:lnTo>
                  <a:lnTo>
                    <a:pt x="525" y="398"/>
                  </a:lnTo>
                  <a:lnTo>
                    <a:pt x="526" y="400"/>
                  </a:lnTo>
                  <a:lnTo>
                    <a:pt x="528" y="403"/>
                  </a:lnTo>
                  <a:lnTo>
                    <a:pt x="528" y="406"/>
                  </a:lnTo>
                  <a:lnTo>
                    <a:pt x="528" y="409"/>
                  </a:lnTo>
                  <a:lnTo>
                    <a:pt x="526" y="412"/>
                  </a:lnTo>
                  <a:lnTo>
                    <a:pt x="525" y="414"/>
                  </a:lnTo>
                  <a:lnTo>
                    <a:pt x="523" y="416"/>
                  </a:lnTo>
                  <a:lnTo>
                    <a:pt x="521" y="418"/>
                  </a:lnTo>
                  <a:lnTo>
                    <a:pt x="519" y="420"/>
                  </a:lnTo>
                  <a:lnTo>
                    <a:pt x="515" y="421"/>
                  </a:lnTo>
                  <a:lnTo>
                    <a:pt x="513" y="421"/>
                  </a:lnTo>
                  <a:close/>
                  <a:moveTo>
                    <a:pt x="513" y="572"/>
                  </a:moveTo>
                  <a:lnTo>
                    <a:pt x="362" y="572"/>
                  </a:lnTo>
                  <a:lnTo>
                    <a:pt x="359" y="571"/>
                  </a:lnTo>
                  <a:lnTo>
                    <a:pt x="356" y="571"/>
                  </a:lnTo>
                  <a:lnTo>
                    <a:pt x="354" y="569"/>
                  </a:lnTo>
                  <a:lnTo>
                    <a:pt x="351" y="568"/>
                  </a:lnTo>
                  <a:lnTo>
                    <a:pt x="349" y="565"/>
                  </a:lnTo>
                  <a:lnTo>
                    <a:pt x="348" y="563"/>
                  </a:lnTo>
                  <a:lnTo>
                    <a:pt x="347" y="560"/>
                  </a:lnTo>
                  <a:lnTo>
                    <a:pt x="347" y="556"/>
                  </a:lnTo>
                  <a:lnTo>
                    <a:pt x="347" y="554"/>
                  </a:lnTo>
                  <a:lnTo>
                    <a:pt x="348" y="551"/>
                  </a:lnTo>
                  <a:lnTo>
                    <a:pt x="349" y="548"/>
                  </a:lnTo>
                  <a:lnTo>
                    <a:pt x="351" y="546"/>
                  </a:lnTo>
                  <a:lnTo>
                    <a:pt x="354" y="544"/>
                  </a:lnTo>
                  <a:lnTo>
                    <a:pt x="356" y="543"/>
                  </a:lnTo>
                  <a:lnTo>
                    <a:pt x="359" y="542"/>
                  </a:lnTo>
                  <a:lnTo>
                    <a:pt x="362" y="542"/>
                  </a:lnTo>
                  <a:lnTo>
                    <a:pt x="513" y="542"/>
                  </a:lnTo>
                  <a:lnTo>
                    <a:pt x="515" y="542"/>
                  </a:lnTo>
                  <a:lnTo>
                    <a:pt x="519" y="543"/>
                  </a:lnTo>
                  <a:lnTo>
                    <a:pt x="521" y="544"/>
                  </a:lnTo>
                  <a:lnTo>
                    <a:pt x="523" y="546"/>
                  </a:lnTo>
                  <a:lnTo>
                    <a:pt x="525" y="548"/>
                  </a:lnTo>
                  <a:lnTo>
                    <a:pt x="526" y="551"/>
                  </a:lnTo>
                  <a:lnTo>
                    <a:pt x="528" y="554"/>
                  </a:lnTo>
                  <a:lnTo>
                    <a:pt x="528" y="556"/>
                  </a:lnTo>
                  <a:lnTo>
                    <a:pt x="528" y="560"/>
                  </a:lnTo>
                  <a:lnTo>
                    <a:pt x="526" y="563"/>
                  </a:lnTo>
                  <a:lnTo>
                    <a:pt x="525" y="565"/>
                  </a:lnTo>
                  <a:lnTo>
                    <a:pt x="523" y="568"/>
                  </a:lnTo>
                  <a:lnTo>
                    <a:pt x="521" y="569"/>
                  </a:lnTo>
                  <a:lnTo>
                    <a:pt x="519" y="571"/>
                  </a:lnTo>
                  <a:lnTo>
                    <a:pt x="515" y="571"/>
                  </a:lnTo>
                  <a:lnTo>
                    <a:pt x="513" y="572"/>
                  </a:lnTo>
                  <a:close/>
                  <a:moveTo>
                    <a:pt x="513" y="722"/>
                  </a:moveTo>
                  <a:lnTo>
                    <a:pt x="362" y="722"/>
                  </a:lnTo>
                  <a:lnTo>
                    <a:pt x="359" y="722"/>
                  </a:lnTo>
                  <a:lnTo>
                    <a:pt x="356" y="721"/>
                  </a:lnTo>
                  <a:lnTo>
                    <a:pt x="354" y="720"/>
                  </a:lnTo>
                  <a:lnTo>
                    <a:pt x="351" y="718"/>
                  </a:lnTo>
                  <a:lnTo>
                    <a:pt x="349" y="716"/>
                  </a:lnTo>
                  <a:lnTo>
                    <a:pt x="348" y="713"/>
                  </a:lnTo>
                  <a:lnTo>
                    <a:pt x="347" y="710"/>
                  </a:lnTo>
                  <a:lnTo>
                    <a:pt x="347" y="708"/>
                  </a:lnTo>
                  <a:lnTo>
                    <a:pt x="347" y="704"/>
                  </a:lnTo>
                  <a:lnTo>
                    <a:pt x="348" y="702"/>
                  </a:lnTo>
                  <a:lnTo>
                    <a:pt x="349" y="699"/>
                  </a:lnTo>
                  <a:lnTo>
                    <a:pt x="351" y="696"/>
                  </a:lnTo>
                  <a:lnTo>
                    <a:pt x="354" y="695"/>
                  </a:lnTo>
                  <a:lnTo>
                    <a:pt x="356" y="693"/>
                  </a:lnTo>
                  <a:lnTo>
                    <a:pt x="359" y="693"/>
                  </a:lnTo>
                  <a:lnTo>
                    <a:pt x="362" y="692"/>
                  </a:lnTo>
                  <a:lnTo>
                    <a:pt x="513" y="692"/>
                  </a:lnTo>
                  <a:lnTo>
                    <a:pt x="515" y="693"/>
                  </a:lnTo>
                  <a:lnTo>
                    <a:pt x="519" y="693"/>
                  </a:lnTo>
                  <a:lnTo>
                    <a:pt x="521" y="695"/>
                  </a:lnTo>
                  <a:lnTo>
                    <a:pt x="523" y="696"/>
                  </a:lnTo>
                  <a:lnTo>
                    <a:pt x="525" y="699"/>
                  </a:lnTo>
                  <a:lnTo>
                    <a:pt x="526" y="702"/>
                  </a:lnTo>
                  <a:lnTo>
                    <a:pt x="528" y="704"/>
                  </a:lnTo>
                  <a:lnTo>
                    <a:pt x="528" y="708"/>
                  </a:lnTo>
                  <a:lnTo>
                    <a:pt x="528" y="710"/>
                  </a:lnTo>
                  <a:lnTo>
                    <a:pt x="526" y="713"/>
                  </a:lnTo>
                  <a:lnTo>
                    <a:pt x="525" y="716"/>
                  </a:lnTo>
                  <a:lnTo>
                    <a:pt x="523" y="718"/>
                  </a:lnTo>
                  <a:lnTo>
                    <a:pt x="521" y="720"/>
                  </a:lnTo>
                  <a:lnTo>
                    <a:pt x="519" y="721"/>
                  </a:lnTo>
                  <a:lnTo>
                    <a:pt x="515" y="722"/>
                  </a:lnTo>
                  <a:lnTo>
                    <a:pt x="513" y="722"/>
                  </a:lnTo>
                  <a:close/>
                  <a:moveTo>
                    <a:pt x="312" y="326"/>
                  </a:moveTo>
                  <a:lnTo>
                    <a:pt x="237" y="402"/>
                  </a:lnTo>
                  <a:lnTo>
                    <a:pt x="232" y="405"/>
                  </a:lnTo>
                  <a:lnTo>
                    <a:pt x="226" y="406"/>
                  </a:lnTo>
                  <a:lnTo>
                    <a:pt x="220" y="405"/>
                  </a:lnTo>
                  <a:lnTo>
                    <a:pt x="216" y="402"/>
                  </a:lnTo>
                  <a:lnTo>
                    <a:pt x="200" y="387"/>
                  </a:lnTo>
                  <a:lnTo>
                    <a:pt x="199" y="385"/>
                  </a:lnTo>
                  <a:lnTo>
                    <a:pt x="198" y="381"/>
                  </a:lnTo>
                  <a:lnTo>
                    <a:pt x="197" y="379"/>
                  </a:lnTo>
                  <a:lnTo>
                    <a:pt x="197" y="376"/>
                  </a:lnTo>
                  <a:lnTo>
                    <a:pt x="197" y="373"/>
                  </a:lnTo>
                  <a:lnTo>
                    <a:pt x="198" y="370"/>
                  </a:lnTo>
                  <a:lnTo>
                    <a:pt x="199" y="368"/>
                  </a:lnTo>
                  <a:lnTo>
                    <a:pt x="200" y="365"/>
                  </a:lnTo>
                  <a:lnTo>
                    <a:pt x="203" y="363"/>
                  </a:lnTo>
                  <a:lnTo>
                    <a:pt x="206" y="362"/>
                  </a:lnTo>
                  <a:lnTo>
                    <a:pt x="208" y="361"/>
                  </a:lnTo>
                  <a:lnTo>
                    <a:pt x="211" y="361"/>
                  </a:lnTo>
                  <a:lnTo>
                    <a:pt x="214" y="361"/>
                  </a:lnTo>
                  <a:lnTo>
                    <a:pt x="217" y="362"/>
                  </a:lnTo>
                  <a:lnTo>
                    <a:pt x="219" y="363"/>
                  </a:lnTo>
                  <a:lnTo>
                    <a:pt x="221" y="365"/>
                  </a:lnTo>
                  <a:lnTo>
                    <a:pt x="226" y="370"/>
                  </a:lnTo>
                  <a:lnTo>
                    <a:pt x="290" y="306"/>
                  </a:lnTo>
                  <a:lnTo>
                    <a:pt x="294" y="303"/>
                  </a:lnTo>
                  <a:lnTo>
                    <a:pt x="296" y="302"/>
                  </a:lnTo>
                  <a:lnTo>
                    <a:pt x="298" y="301"/>
                  </a:lnTo>
                  <a:lnTo>
                    <a:pt x="302" y="301"/>
                  </a:lnTo>
                  <a:lnTo>
                    <a:pt x="304" y="301"/>
                  </a:lnTo>
                  <a:lnTo>
                    <a:pt x="307" y="302"/>
                  </a:lnTo>
                  <a:lnTo>
                    <a:pt x="310" y="303"/>
                  </a:lnTo>
                  <a:lnTo>
                    <a:pt x="312" y="306"/>
                  </a:lnTo>
                  <a:lnTo>
                    <a:pt x="314" y="308"/>
                  </a:lnTo>
                  <a:lnTo>
                    <a:pt x="315" y="310"/>
                  </a:lnTo>
                  <a:lnTo>
                    <a:pt x="316" y="312"/>
                  </a:lnTo>
                  <a:lnTo>
                    <a:pt x="316" y="316"/>
                  </a:lnTo>
                  <a:lnTo>
                    <a:pt x="316" y="319"/>
                  </a:lnTo>
                  <a:lnTo>
                    <a:pt x="315" y="321"/>
                  </a:lnTo>
                  <a:lnTo>
                    <a:pt x="314" y="324"/>
                  </a:lnTo>
                  <a:lnTo>
                    <a:pt x="312" y="326"/>
                  </a:lnTo>
                  <a:close/>
                  <a:moveTo>
                    <a:pt x="312" y="477"/>
                  </a:moveTo>
                  <a:lnTo>
                    <a:pt x="237" y="552"/>
                  </a:lnTo>
                  <a:lnTo>
                    <a:pt x="232" y="555"/>
                  </a:lnTo>
                  <a:lnTo>
                    <a:pt x="226" y="556"/>
                  </a:lnTo>
                  <a:lnTo>
                    <a:pt x="220" y="555"/>
                  </a:lnTo>
                  <a:lnTo>
                    <a:pt x="216" y="552"/>
                  </a:lnTo>
                  <a:lnTo>
                    <a:pt x="200" y="537"/>
                  </a:lnTo>
                  <a:lnTo>
                    <a:pt x="199" y="535"/>
                  </a:lnTo>
                  <a:lnTo>
                    <a:pt x="198" y="533"/>
                  </a:lnTo>
                  <a:lnTo>
                    <a:pt x="197" y="529"/>
                  </a:lnTo>
                  <a:lnTo>
                    <a:pt x="197" y="527"/>
                  </a:lnTo>
                  <a:lnTo>
                    <a:pt x="197" y="524"/>
                  </a:lnTo>
                  <a:lnTo>
                    <a:pt x="198" y="521"/>
                  </a:lnTo>
                  <a:lnTo>
                    <a:pt x="199" y="518"/>
                  </a:lnTo>
                  <a:lnTo>
                    <a:pt x="200" y="516"/>
                  </a:lnTo>
                  <a:lnTo>
                    <a:pt x="203" y="514"/>
                  </a:lnTo>
                  <a:lnTo>
                    <a:pt x="206" y="512"/>
                  </a:lnTo>
                  <a:lnTo>
                    <a:pt x="208" y="512"/>
                  </a:lnTo>
                  <a:lnTo>
                    <a:pt x="211" y="511"/>
                  </a:lnTo>
                  <a:lnTo>
                    <a:pt x="214" y="512"/>
                  </a:lnTo>
                  <a:lnTo>
                    <a:pt x="217" y="512"/>
                  </a:lnTo>
                  <a:lnTo>
                    <a:pt x="219" y="514"/>
                  </a:lnTo>
                  <a:lnTo>
                    <a:pt x="221" y="516"/>
                  </a:lnTo>
                  <a:lnTo>
                    <a:pt x="226" y="520"/>
                  </a:lnTo>
                  <a:lnTo>
                    <a:pt x="290" y="456"/>
                  </a:lnTo>
                  <a:lnTo>
                    <a:pt x="294" y="454"/>
                  </a:lnTo>
                  <a:lnTo>
                    <a:pt x="296" y="452"/>
                  </a:lnTo>
                  <a:lnTo>
                    <a:pt x="298" y="451"/>
                  </a:lnTo>
                  <a:lnTo>
                    <a:pt x="302" y="451"/>
                  </a:lnTo>
                  <a:lnTo>
                    <a:pt x="304" y="451"/>
                  </a:lnTo>
                  <a:lnTo>
                    <a:pt x="307" y="452"/>
                  </a:lnTo>
                  <a:lnTo>
                    <a:pt x="310" y="454"/>
                  </a:lnTo>
                  <a:lnTo>
                    <a:pt x="312" y="456"/>
                  </a:lnTo>
                  <a:lnTo>
                    <a:pt x="314" y="458"/>
                  </a:lnTo>
                  <a:lnTo>
                    <a:pt x="315" y="460"/>
                  </a:lnTo>
                  <a:lnTo>
                    <a:pt x="316" y="464"/>
                  </a:lnTo>
                  <a:lnTo>
                    <a:pt x="316" y="466"/>
                  </a:lnTo>
                  <a:lnTo>
                    <a:pt x="316" y="469"/>
                  </a:lnTo>
                  <a:lnTo>
                    <a:pt x="315" y="472"/>
                  </a:lnTo>
                  <a:lnTo>
                    <a:pt x="314" y="475"/>
                  </a:lnTo>
                  <a:lnTo>
                    <a:pt x="312" y="477"/>
                  </a:lnTo>
                  <a:close/>
                  <a:moveTo>
                    <a:pt x="164" y="236"/>
                  </a:moveTo>
                  <a:lnTo>
                    <a:pt x="162" y="237"/>
                  </a:lnTo>
                  <a:lnTo>
                    <a:pt x="158" y="238"/>
                  </a:lnTo>
                  <a:lnTo>
                    <a:pt x="157" y="238"/>
                  </a:lnTo>
                  <a:lnTo>
                    <a:pt x="155" y="238"/>
                  </a:lnTo>
                  <a:lnTo>
                    <a:pt x="153" y="239"/>
                  </a:lnTo>
                  <a:lnTo>
                    <a:pt x="151" y="239"/>
                  </a:lnTo>
                  <a:lnTo>
                    <a:pt x="151" y="180"/>
                  </a:lnTo>
                  <a:lnTo>
                    <a:pt x="217" y="180"/>
                  </a:lnTo>
                  <a:lnTo>
                    <a:pt x="214" y="188"/>
                  </a:lnTo>
                  <a:lnTo>
                    <a:pt x="208" y="197"/>
                  </a:lnTo>
                  <a:lnTo>
                    <a:pt x="203" y="205"/>
                  </a:lnTo>
                  <a:lnTo>
                    <a:pt x="197" y="212"/>
                  </a:lnTo>
                  <a:lnTo>
                    <a:pt x="190" y="220"/>
                  </a:lnTo>
                  <a:lnTo>
                    <a:pt x="182" y="225"/>
                  </a:lnTo>
                  <a:lnTo>
                    <a:pt x="173" y="231"/>
                  </a:lnTo>
                  <a:lnTo>
                    <a:pt x="164" y="236"/>
                  </a:lnTo>
                  <a:close/>
                  <a:moveTo>
                    <a:pt x="121" y="166"/>
                  </a:moveTo>
                  <a:lnTo>
                    <a:pt x="121" y="256"/>
                  </a:lnTo>
                  <a:lnTo>
                    <a:pt x="121" y="601"/>
                  </a:lnTo>
                  <a:lnTo>
                    <a:pt x="31" y="601"/>
                  </a:lnTo>
                  <a:lnTo>
                    <a:pt x="31" y="135"/>
                  </a:lnTo>
                  <a:lnTo>
                    <a:pt x="31" y="125"/>
                  </a:lnTo>
                  <a:lnTo>
                    <a:pt x="33" y="115"/>
                  </a:lnTo>
                  <a:lnTo>
                    <a:pt x="35" y="105"/>
                  </a:lnTo>
                  <a:lnTo>
                    <a:pt x="39" y="94"/>
                  </a:lnTo>
                  <a:lnTo>
                    <a:pt x="43" y="85"/>
                  </a:lnTo>
                  <a:lnTo>
                    <a:pt x="48" y="77"/>
                  </a:lnTo>
                  <a:lnTo>
                    <a:pt x="53" y="68"/>
                  </a:lnTo>
                  <a:lnTo>
                    <a:pt x="60" y="62"/>
                  </a:lnTo>
                  <a:lnTo>
                    <a:pt x="67" y="55"/>
                  </a:lnTo>
                  <a:lnTo>
                    <a:pt x="75" y="48"/>
                  </a:lnTo>
                  <a:lnTo>
                    <a:pt x="83" y="42"/>
                  </a:lnTo>
                  <a:lnTo>
                    <a:pt x="92" y="38"/>
                  </a:lnTo>
                  <a:lnTo>
                    <a:pt x="101" y="35"/>
                  </a:lnTo>
                  <a:lnTo>
                    <a:pt x="110" y="32"/>
                  </a:lnTo>
                  <a:lnTo>
                    <a:pt x="120" y="30"/>
                  </a:lnTo>
                  <a:lnTo>
                    <a:pt x="129" y="30"/>
                  </a:lnTo>
                  <a:lnTo>
                    <a:pt x="132" y="30"/>
                  </a:lnTo>
                  <a:lnTo>
                    <a:pt x="135" y="30"/>
                  </a:lnTo>
                  <a:lnTo>
                    <a:pt x="150" y="36"/>
                  </a:lnTo>
                  <a:lnTo>
                    <a:pt x="164" y="41"/>
                  </a:lnTo>
                  <a:lnTo>
                    <a:pt x="176" y="48"/>
                  </a:lnTo>
                  <a:lnTo>
                    <a:pt x="188" y="56"/>
                  </a:lnTo>
                  <a:lnTo>
                    <a:pt x="197" y="63"/>
                  </a:lnTo>
                  <a:lnTo>
                    <a:pt x="205" y="71"/>
                  </a:lnTo>
                  <a:lnTo>
                    <a:pt x="210" y="80"/>
                  </a:lnTo>
                  <a:lnTo>
                    <a:pt x="216" y="88"/>
                  </a:lnTo>
                  <a:lnTo>
                    <a:pt x="220" y="99"/>
                  </a:lnTo>
                  <a:lnTo>
                    <a:pt x="224" y="110"/>
                  </a:lnTo>
                  <a:lnTo>
                    <a:pt x="226" y="123"/>
                  </a:lnTo>
                  <a:lnTo>
                    <a:pt x="226" y="135"/>
                  </a:lnTo>
                  <a:lnTo>
                    <a:pt x="226" y="143"/>
                  </a:lnTo>
                  <a:lnTo>
                    <a:pt x="225" y="150"/>
                  </a:lnTo>
                  <a:lnTo>
                    <a:pt x="136" y="150"/>
                  </a:lnTo>
                  <a:lnTo>
                    <a:pt x="133" y="151"/>
                  </a:lnTo>
                  <a:lnTo>
                    <a:pt x="130" y="151"/>
                  </a:lnTo>
                  <a:lnTo>
                    <a:pt x="128" y="153"/>
                  </a:lnTo>
                  <a:lnTo>
                    <a:pt x="125" y="154"/>
                  </a:lnTo>
                  <a:lnTo>
                    <a:pt x="123" y="156"/>
                  </a:lnTo>
                  <a:lnTo>
                    <a:pt x="122" y="160"/>
                  </a:lnTo>
                  <a:lnTo>
                    <a:pt x="121" y="162"/>
                  </a:lnTo>
                  <a:lnTo>
                    <a:pt x="121" y="166"/>
                  </a:lnTo>
                  <a:close/>
                  <a:moveTo>
                    <a:pt x="587" y="0"/>
                  </a:moveTo>
                  <a:lnTo>
                    <a:pt x="136" y="0"/>
                  </a:lnTo>
                  <a:lnTo>
                    <a:pt x="136" y="0"/>
                  </a:lnTo>
                  <a:lnTo>
                    <a:pt x="135" y="0"/>
                  </a:lnTo>
                  <a:lnTo>
                    <a:pt x="132" y="0"/>
                  </a:lnTo>
                  <a:lnTo>
                    <a:pt x="129" y="0"/>
                  </a:lnTo>
                  <a:lnTo>
                    <a:pt x="116" y="1"/>
                  </a:lnTo>
                  <a:lnTo>
                    <a:pt x="104" y="2"/>
                  </a:lnTo>
                  <a:lnTo>
                    <a:pt x="92" y="5"/>
                  </a:lnTo>
                  <a:lnTo>
                    <a:pt x="80" y="11"/>
                  </a:lnTo>
                  <a:lnTo>
                    <a:pt x="69" y="16"/>
                  </a:lnTo>
                  <a:lnTo>
                    <a:pt x="58" y="23"/>
                  </a:lnTo>
                  <a:lnTo>
                    <a:pt x="48" y="31"/>
                  </a:lnTo>
                  <a:lnTo>
                    <a:pt x="39" y="40"/>
                  </a:lnTo>
                  <a:lnTo>
                    <a:pt x="31" y="49"/>
                  </a:lnTo>
                  <a:lnTo>
                    <a:pt x="23" y="59"/>
                  </a:lnTo>
                  <a:lnTo>
                    <a:pt x="16" y="71"/>
                  </a:lnTo>
                  <a:lnTo>
                    <a:pt x="10" y="83"/>
                  </a:lnTo>
                  <a:lnTo>
                    <a:pt x="6" y="95"/>
                  </a:lnTo>
                  <a:lnTo>
                    <a:pt x="4" y="108"/>
                  </a:lnTo>
                  <a:lnTo>
                    <a:pt x="1" y="121"/>
                  </a:lnTo>
                  <a:lnTo>
                    <a:pt x="0" y="135"/>
                  </a:lnTo>
                  <a:lnTo>
                    <a:pt x="0" y="617"/>
                  </a:lnTo>
                  <a:lnTo>
                    <a:pt x="1" y="620"/>
                  </a:lnTo>
                  <a:lnTo>
                    <a:pt x="1" y="623"/>
                  </a:lnTo>
                  <a:lnTo>
                    <a:pt x="4" y="625"/>
                  </a:lnTo>
                  <a:lnTo>
                    <a:pt x="5" y="627"/>
                  </a:lnTo>
                  <a:lnTo>
                    <a:pt x="7" y="630"/>
                  </a:lnTo>
                  <a:lnTo>
                    <a:pt x="9" y="631"/>
                  </a:lnTo>
                  <a:lnTo>
                    <a:pt x="13" y="632"/>
                  </a:lnTo>
                  <a:lnTo>
                    <a:pt x="16" y="632"/>
                  </a:lnTo>
                  <a:lnTo>
                    <a:pt x="121" y="632"/>
                  </a:lnTo>
                  <a:lnTo>
                    <a:pt x="121" y="888"/>
                  </a:lnTo>
                  <a:lnTo>
                    <a:pt x="121" y="891"/>
                  </a:lnTo>
                  <a:lnTo>
                    <a:pt x="122" y="894"/>
                  </a:lnTo>
                  <a:lnTo>
                    <a:pt x="123" y="896"/>
                  </a:lnTo>
                  <a:lnTo>
                    <a:pt x="125" y="898"/>
                  </a:lnTo>
                  <a:lnTo>
                    <a:pt x="128" y="901"/>
                  </a:lnTo>
                  <a:lnTo>
                    <a:pt x="130" y="902"/>
                  </a:lnTo>
                  <a:lnTo>
                    <a:pt x="133" y="903"/>
                  </a:lnTo>
                  <a:lnTo>
                    <a:pt x="136" y="903"/>
                  </a:lnTo>
                  <a:lnTo>
                    <a:pt x="587" y="903"/>
                  </a:lnTo>
                  <a:lnTo>
                    <a:pt x="591" y="903"/>
                  </a:lnTo>
                  <a:lnTo>
                    <a:pt x="593" y="902"/>
                  </a:lnTo>
                  <a:lnTo>
                    <a:pt x="596" y="901"/>
                  </a:lnTo>
                  <a:lnTo>
                    <a:pt x="599" y="898"/>
                  </a:lnTo>
                  <a:lnTo>
                    <a:pt x="600" y="896"/>
                  </a:lnTo>
                  <a:lnTo>
                    <a:pt x="602" y="894"/>
                  </a:lnTo>
                  <a:lnTo>
                    <a:pt x="602" y="891"/>
                  </a:lnTo>
                  <a:lnTo>
                    <a:pt x="603" y="888"/>
                  </a:lnTo>
                  <a:lnTo>
                    <a:pt x="603" y="269"/>
                  </a:lnTo>
                  <a:lnTo>
                    <a:pt x="615" y="267"/>
                  </a:lnTo>
                  <a:lnTo>
                    <a:pt x="627" y="264"/>
                  </a:lnTo>
                  <a:lnTo>
                    <a:pt x="638" y="259"/>
                  </a:lnTo>
                  <a:lnTo>
                    <a:pt x="648" y="255"/>
                  </a:lnTo>
                  <a:lnTo>
                    <a:pt x="660" y="248"/>
                  </a:lnTo>
                  <a:lnTo>
                    <a:pt x="670" y="241"/>
                  </a:lnTo>
                  <a:lnTo>
                    <a:pt x="679" y="232"/>
                  </a:lnTo>
                  <a:lnTo>
                    <a:pt x="687" y="224"/>
                  </a:lnTo>
                  <a:lnTo>
                    <a:pt x="695" y="214"/>
                  </a:lnTo>
                  <a:lnTo>
                    <a:pt x="703" y="204"/>
                  </a:lnTo>
                  <a:lnTo>
                    <a:pt x="708" y="194"/>
                  </a:lnTo>
                  <a:lnTo>
                    <a:pt x="714" y="182"/>
                  </a:lnTo>
                  <a:lnTo>
                    <a:pt x="717" y="171"/>
                  </a:lnTo>
                  <a:lnTo>
                    <a:pt x="721" y="160"/>
                  </a:lnTo>
                  <a:lnTo>
                    <a:pt x="723" y="147"/>
                  </a:lnTo>
                  <a:lnTo>
                    <a:pt x="723" y="135"/>
                  </a:lnTo>
                  <a:lnTo>
                    <a:pt x="723" y="121"/>
                  </a:lnTo>
                  <a:lnTo>
                    <a:pt x="721" y="109"/>
                  </a:lnTo>
                  <a:lnTo>
                    <a:pt x="717" y="97"/>
                  </a:lnTo>
                  <a:lnTo>
                    <a:pt x="712" y="84"/>
                  </a:lnTo>
                  <a:lnTo>
                    <a:pt x="706" y="72"/>
                  </a:lnTo>
                  <a:lnTo>
                    <a:pt x="699" y="60"/>
                  </a:lnTo>
                  <a:lnTo>
                    <a:pt x="691" y="50"/>
                  </a:lnTo>
                  <a:lnTo>
                    <a:pt x="682" y="40"/>
                  </a:lnTo>
                  <a:lnTo>
                    <a:pt x="672" y="32"/>
                  </a:lnTo>
                  <a:lnTo>
                    <a:pt x="662" y="23"/>
                  </a:lnTo>
                  <a:lnTo>
                    <a:pt x="651" y="16"/>
                  </a:lnTo>
                  <a:lnTo>
                    <a:pt x="638" y="11"/>
                  </a:lnTo>
                  <a:lnTo>
                    <a:pt x="627" y="6"/>
                  </a:lnTo>
                  <a:lnTo>
                    <a:pt x="613" y="3"/>
                  </a:lnTo>
                  <a:lnTo>
                    <a:pt x="601" y="1"/>
                  </a:lnTo>
                  <a:lnTo>
                    <a:pt x="587" y="0"/>
                  </a:lnTo>
                  <a:lnTo>
                    <a:pt x="58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0" name="Google Shape;440;p14"/>
            <p:cNvSpPr/>
            <p:nvPr/>
          </p:nvSpPr>
          <p:spPr>
            <a:xfrm>
              <a:off x="7239000" y="4722813"/>
              <a:ext cx="66675" cy="128588"/>
            </a:xfrm>
            <a:custGeom>
              <a:avLst/>
              <a:gdLst/>
              <a:ahLst/>
              <a:cxnLst/>
              <a:rect l="l" t="t" r="r" b="b"/>
              <a:pathLst>
                <a:path w="210" h="407" extrusionOk="0">
                  <a:moveTo>
                    <a:pt x="135" y="0"/>
                  </a:moveTo>
                  <a:lnTo>
                    <a:pt x="123" y="1"/>
                  </a:lnTo>
                  <a:lnTo>
                    <a:pt x="111" y="3"/>
                  </a:lnTo>
                  <a:lnTo>
                    <a:pt x="101" y="8"/>
                  </a:lnTo>
                  <a:lnTo>
                    <a:pt x="91" y="14"/>
                  </a:lnTo>
                  <a:lnTo>
                    <a:pt x="82" y="21"/>
                  </a:lnTo>
                  <a:lnTo>
                    <a:pt x="74" y="29"/>
                  </a:lnTo>
                  <a:lnTo>
                    <a:pt x="67" y="37"/>
                  </a:lnTo>
                  <a:lnTo>
                    <a:pt x="63" y="45"/>
                  </a:lnTo>
                  <a:lnTo>
                    <a:pt x="50" y="47"/>
                  </a:lnTo>
                  <a:lnTo>
                    <a:pt x="39" y="52"/>
                  </a:lnTo>
                  <a:lnTo>
                    <a:pt x="33" y="54"/>
                  </a:lnTo>
                  <a:lnTo>
                    <a:pt x="28" y="57"/>
                  </a:lnTo>
                  <a:lnTo>
                    <a:pt x="23" y="61"/>
                  </a:lnTo>
                  <a:lnTo>
                    <a:pt x="19" y="65"/>
                  </a:lnTo>
                  <a:lnTo>
                    <a:pt x="14" y="70"/>
                  </a:lnTo>
                  <a:lnTo>
                    <a:pt x="11" y="75"/>
                  </a:lnTo>
                  <a:lnTo>
                    <a:pt x="7" y="81"/>
                  </a:lnTo>
                  <a:lnTo>
                    <a:pt x="4" y="88"/>
                  </a:lnTo>
                  <a:lnTo>
                    <a:pt x="2" y="95"/>
                  </a:lnTo>
                  <a:lnTo>
                    <a:pt x="1" y="102"/>
                  </a:lnTo>
                  <a:lnTo>
                    <a:pt x="0" y="110"/>
                  </a:lnTo>
                  <a:lnTo>
                    <a:pt x="0" y="119"/>
                  </a:lnTo>
                  <a:lnTo>
                    <a:pt x="0" y="393"/>
                  </a:lnTo>
                  <a:lnTo>
                    <a:pt x="0" y="395"/>
                  </a:lnTo>
                  <a:lnTo>
                    <a:pt x="1" y="398"/>
                  </a:lnTo>
                  <a:lnTo>
                    <a:pt x="2" y="401"/>
                  </a:lnTo>
                  <a:lnTo>
                    <a:pt x="3" y="403"/>
                  </a:lnTo>
                  <a:lnTo>
                    <a:pt x="5" y="405"/>
                  </a:lnTo>
                  <a:lnTo>
                    <a:pt x="9" y="406"/>
                  </a:lnTo>
                  <a:lnTo>
                    <a:pt x="11" y="407"/>
                  </a:lnTo>
                  <a:lnTo>
                    <a:pt x="14" y="407"/>
                  </a:lnTo>
                  <a:lnTo>
                    <a:pt x="18" y="407"/>
                  </a:lnTo>
                  <a:lnTo>
                    <a:pt x="20" y="406"/>
                  </a:lnTo>
                  <a:lnTo>
                    <a:pt x="22" y="405"/>
                  </a:lnTo>
                  <a:lnTo>
                    <a:pt x="24" y="403"/>
                  </a:lnTo>
                  <a:lnTo>
                    <a:pt x="27" y="401"/>
                  </a:lnTo>
                  <a:lnTo>
                    <a:pt x="28" y="398"/>
                  </a:lnTo>
                  <a:lnTo>
                    <a:pt x="29" y="395"/>
                  </a:lnTo>
                  <a:lnTo>
                    <a:pt x="29" y="393"/>
                  </a:lnTo>
                  <a:lnTo>
                    <a:pt x="29" y="119"/>
                  </a:lnTo>
                  <a:lnTo>
                    <a:pt x="30" y="110"/>
                  </a:lnTo>
                  <a:lnTo>
                    <a:pt x="31" y="101"/>
                  </a:lnTo>
                  <a:lnTo>
                    <a:pt x="35" y="95"/>
                  </a:lnTo>
                  <a:lnTo>
                    <a:pt x="38" y="89"/>
                  </a:lnTo>
                  <a:lnTo>
                    <a:pt x="42" y="84"/>
                  </a:lnTo>
                  <a:lnTo>
                    <a:pt x="48" y="81"/>
                  </a:lnTo>
                  <a:lnTo>
                    <a:pt x="54" y="78"/>
                  </a:lnTo>
                  <a:lnTo>
                    <a:pt x="59" y="76"/>
                  </a:lnTo>
                  <a:lnTo>
                    <a:pt x="59" y="331"/>
                  </a:lnTo>
                  <a:lnTo>
                    <a:pt x="210" y="331"/>
                  </a:lnTo>
                  <a:lnTo>
                    <a:pt x="210" y="60"/>
                  </a:lnTo>
                  <a:lnTo>
                    <a:pt x="210" y="55"/>
                  </a:lnTo>
                  <a:lnTo>
                    <a:pt x="209" y="49"/>
                  </a:lnTo>
                  <a:lnTo>
                    <a:pt x="206" y="45"/>
                  </a:lnTo>
                  <a:lnTo>
                    <a:pt x="203" y="39"/>
                  </a:lnTo>
                  <a:lnTo>
                    <a:pt x="196" y="29"/>
                  </a:lnTo>
                  <a:lnTo>
                    <a:pt x="186" y="20"/>
                  </a:lnTo>
                  <a:lnTo>
                    <a:pt x="175" y="12"/>
                  </a:lnTo>
                  <a:lnTo>
                    <a:pt x="162" y="5"/>
                  </a:lnTo>
                  <a:lnTo>
                    <a:pt x="155" y="3"/>
                  </a:lnTo>
                  <a:lnTo>
                    <a:pt x="149" y="1"/>
                  </a:lnTo>
                  <a:lnTo>
                    <a:pt x="142" y="0"/>
                  </a:lnTo>
                  <a:lnTo>
                    <a:pt x="135" y="0"/>
                  </a:lnTo>
                  <a:lnTo>
                    <a:pt x="13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1" name="Google Shape;441;p14"/>
            <p:cNvSpPr/>
            <p:nvPr/>
          </p:nvSpPr>
          <p:spPr>
            <a:xfrm>
              <a:off x="7258050" y="4913313"/>
              <a:ext cx="47625" cy="28575"/>
            </a:xfrm>
            <a:custGeom>
              <a:avLst/>
              <a:gdLst/>
              <a:ahLst/>
              <a:cxnLst/>
              <a:rect l="l" t="t" r="r" b="b"/>
              <a:pathLst>
                <a:path w="151" h="90" extrusionOk="0">
                  <a:moveTo>
                    <a:pt x="0" y="14"/>
                  </a:moveTo>
                  <a:lnTo>
                    <a:pt x="0" y="22"/>
                  </a:lnTo>
                  <a:lnTo>
                    <a:pt x="2" y="29"/>
                  </a:lnTo>
                  <a:lnTo>
                    <a:pt x="4" y="37"/>
                  </a:lnTo>
                  <a:lnTo>
                    <a:pt x="6" y="44"/>
                  </a:lnTo>
                  <a:lnTo>
                    <a:pt x="9" y="50"/>
                  </a:lnTo>
                  <a:lnTo>
                    <a:pt x="14" y="56"/>
                  </a:lnTo>
                  <a:lnTo>
                    <a:pt x="18" y="62"/>
                  </a:lnTo>
                  <a:lnTo>
                    <a:pt x="23" y="67"/>
                  </a:lnTo>
                  <a:lnTo>
                    <a:pt x="29" y="72"/>
                  </a:lnTo>
                  <a:lnTo>
                    <a:pt x="34" y="76"/>
                  </a:lnTo>
                  <a:lnTo>
                    <a:pt x="40" y="81"/>
                  </a:lnTo>
                  <a:lnTo>
                    <a:pt x="47" y="84"/>
                  </a:lnTo>
                  <a:lnTo>
                    <a:pt x="54" y="87"/>
                  </a:lnTo>
                  <a:lnTo>
                    <a:pt x="61" y="89"/>
                  </a:lnTo>
                  <a:lnTo>
                    <a:pt x="68" y="90"/>
                  </a:lnTo>
                  <a:lnTo>
                    <a:pt x="76" y="90"/>
                  </a:lnTo>
                  <a:lnTo>
                    <a:pt x="83" y="90"/>
                  </a:lnTo>
                  <a:lnTo>
                    <a:pt x="90" y="89"/>
                  </a:lnTo>
                  <a:lnTo>
                    <a:pt x="96" y="87"/>
                  </a:lnTo>
                  <a:lnTo>
                    <a:pt x="103" y="83"/>
                  </a:lnTo>
                  <a:lnTo>
                    <a:pt x="109" y="80"/>
                  </a:lnTo>
                  <a:lnTo>
                    <a:pt x="116" y="76"/>
                  </a:lnTo>
                  <a:lnTo>
                    <a:pt x="121" y="71"/>
                  </a:lnTo>
                  <a:lnTo>
                    <a:pt x="127" y="65"/>
                  </a:lnTo>
                  <a:lnTo>
                    <a:pt x="131" y="60"/>
                  </a:lnTo>
                  <a:lnTo>
                    <a:pt x="137" y="53"/>
                  </a:lnTo>
                  <a:lnTo>
                    <a:pt x="140" y="45"/>
                  </a:lnTo>
                  <a:lnTo>
                    <a:pt x="144" y="37"/>
                  </a:lnTo>
                  <a:lnTo>
                    <a:pt x="147" y="29"/>
                  </a:lnTo>
                  <a:lnTo>
                    <a:pt x="150" y="20"/>
                  </a:lnTo>
                  <a:lnTo>
                    <a:pt x="151" y="10"/>
                  </a:lnTo>
                  <a:lnTo>
                    <a:pt x="151" y="0"/>
                  </a:lnTo>
                  <a:lnTo>
                    <a:pt x="0" y="0"/>
                  </a:lnTo>
                  <a:lnTo>
                    <a:pt x="0"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2" name="Google Shape;442;p14"/>
            <p:cNvSpPr/>
            <p:nvPr/>
          </p:nvSpPr>
          <p:spPr>
            <a:xfrm>
              <a:off x="7258050" y="4837113"/>
              <a:ext cx="47625" cy="666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443" name="Google Shape;443;p14"/>
          <p:cNvSpPr txBox="1"/>
          <p:nvPr/>
        </p:nvSpPr>
        <p:spPr>
          <a:xfrm>
            <a:off x="7725253" y="1226092"/>
            <a:ext cx="3860129"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MX" sz="2400" dirty="0">
                <a:solidFill>
                  <a:schemeClr val="dk1"/>
                </a:solidFill>
                <a:latin typeface="Arial Narrow"/>
                <a:ea typeface="Arial Narrow"/>
                <a:cs typeface="Arial Narrow"/>
                <a:sym typeface="Arial Narrow"/>
              </a:rPr>
              <a:t>Share </a:t>
            </a:r>
            <a:r>
              <a:rPr lang="es-MX" sz="2400" dirty="0" err="1">
                <a:solidFill>
                  <a:schemeClr val="dk1"/>
                </a:solidFill>
                <a:latin typeface="Arial Narrow"/>
                <a:ea typeface="Arial Narrow"/>
                <a:cs typeface="Arial Narrow"/>
                <a:sym typeface="Arial Narrow"/>
              </a:rPr>
              <a:t>best</a:t>
            </a:r>
            <a:r>
              <a:rPr lang="es-MX" sz="2400" dirty="0">
                <a:solidFill>
                  <a:schemeClr val="dk1"/>
                </a:solidFill>
                <a:latin typeface="Arial Narrow"/>
                <a:ea typeface="Arial Narrow"/>
                <a:cs typeface="Arial Narrow"/>
                <a:sym typeface="Arial Narrow"/>
              </a:rPr>
              <a:t> </a:t>
            </a:r>
            <a:r>
              <a:rPr lang="es-MX" sz="2400" dirty="0" err="1">
                <a:solidFill>
                  <a:schemeClr val="dk1"/>
                </a:solidFill>
                <a:latin typeface="Arial Narrow"/>
                <a:ea typeface="Arial Narrow"/>
                <a:cs typeface="Arial Narrow"/>
                <a:sym typeface="Arial Narrow"/>
              </a:rPr>
              <a:t>practices</a:t>
            </a:r>
            <a:endParaRPr sz="1400" b="0" i="0" u="none" strike="noStrike" cap="none" dirty="0">
              <a:solidFill>
                <a:srgbClr val="000000"/>
              </a:solidFill>
              <a:latin typeface="Arial"/>
              <a:ea typeface="Arial"/>
              <a:cs typeface="Arial"/>
              <a:sym typeface="Arial"/>
            </a:endParaRPr>
          </a:p>
        </p:txBody>
      </p:sp>
      <p:sp>
        <p:nvSpPr>
          <p:cNvPr id="444" name="Google Shape;444;p14"/>
          <p:cNvSpPr txBox="1"/>
          <p:nvPr/>
        </p:nvSpPr>
        <p:spPr>
          <a:xfrm>
            <a:off x="7725253" y="2172135"/>
            <a:ext cx="38601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MX" sz="2400">
                <a:solidFill>
                  <a:schemeClr val="dk1"/>
                </a:solidFill>
                <a:latin typeface="Arial Narrow"/>
                <a:ea typeface="Arial Narrow"/>
                <a:cs typeface="Arial Narrow"/>
                <a:sym typeface="Arial Narrow"/>
              </a:rPr>
              <a:t>Benchmarking visits to companies of interest (internal and external)</a:t>
            </a:r>
            <a:endParaRPr sz="1400" b="0" i="0" u="none" strike="noStrike" cap="none">
              <a:solidFill>
                <a:srgbClr val="000000"/>
              </a:solidFill>
              <a:latin typeface="Arial"/>
              <a:ea typeface="Arial"/>
              <a:cs typeface="Arial"/>
              <a:sym typeface="Arial"/>
            </a:endParaRPr>
          </a:p>
        </p:txBody>
      </p:sp>
      <p:sp>
        <p:nvSpPr>
          <p:cNvPr id="445" name="Google Shape;445;p14"/>
          <p:cNvSpPr txBox="1"/>
          <p:nvPr/>
        </p:nvSpPr>
        <p:spPr>
          <a:xfrm>
            <a:off x="7725253" y="3398550"/>
            <a:ext cx="38601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MX" sz="2400" dirty="0" err="1">
                <a:solidFill>
                  <a:schemeClr val="dk1"/>
                </a:solidFill>
                <a:latin typeface="Arial Narrow"/>
                <a:ea typeface="Arial Narrow"/>
                <a:cs typeface="Arial Narrow"/>
                <a:sym typeface="Arial Narrow"/>
              </a:rPr>
              <a:t>Organize</a:t>
            </a:r>
            <a:r>
              <a:rPr lang="es-MX" sz="2400" dirty="0">
                <a:solidFill>
                  <a:schemeClr val="dk1"/>
                </a:solidFill>
                <a:latin typeface="Arial Narrow"/>
                <a:ea typeface="Arial Narrow"/>
                <a:cs typeface="Arial Narrow"/>
                <a:sym typeface="Arial Narrow"/>
              </a:rPr>
              <a:t> </a:t>
            </a:r>
            <a:r>
              <a:rPr lang="es-MX" sz="2400" dirty="0" err="1">
                <a:solidFill>
                  <a:schemeClr val="dk1"/>
                </a:solidFill>
                <a:latin typeface="Arial Narrow"/>
                <a:ea typeface="Arial Narrow"/>
                <a:cs typeface="Arial Narrow"/>
                <a:sym typeface="Arial Narrow"/>
              </a:rPr>
              <a:t>conferences</a:t>
            </a:r>
            <a:r>
              <a:rPr lang="es-MX" sz="2400" dirty="0">
                <a:solidFill>
                  <a:schemeClr val="dk1"/>
                </a:solidFill>
                <a:latin typeface="Arial Narrow"/>
                <a:ea typeface="Arial Narrow"/>
                <a:cs typeface="Arial Narrow"/>
                <a:sym typeface="Arial Narrow"/>
              </a:rPr>
              <a:t> and training </a:t>
            </a:r>
            <a:r>
              <a:rPr lang="es-MX" sz="2400" dirty="0" err="1">
                <a:solidFill>
                  <a:schemeClr val="dk1"/>
                </a:solidFill>
                <a:latin typeface="Arial Narrow"/>
                <a:ea typeface="Arial Narrow"/>
                <a:cs typeface="Arial Narrow"/>
                <a:sym typeface="Arial Narrow"/>
              </a:rPr>
              <a:t>programs</a:t>
            </a:r>
            <a:r>
              <a:rPr lang="es-MX" sz="2400" dirty="0">
                <a:solidFill>
                  <a:schemeClr val="dk1"/>
                </a:solidFill>
                <a:latin typeface="Arial Narrow"/>
                <a:ea typeface="Arial Narrow"/>
                <a:cs typeface="Arial Narrow"/>
                <a:sym typeface="Arial Narrow"/>
              </a:rPr>
              <a:t> </a:t>
            </a:r>
            <a:r>
              <a:rPr lang="es-MX" sz="2400" dirty="0" err="1">
                <a:solidFill>
                  <a:schemeClr val="dk1"/>
                </a:solidFill>
                <a:latin typeface="Arial Narrow"/>
                <a:ea typeface="Arial Narrow"/>
                <a:cs typeface="Arial Narrow"/>
                <a:sym typeface="Arial Narrow"/>
              </a:rPr>
              <a:t>on</a:t>
            </a:r>
            <a:r>
              <a:rPr lang="es-MX" sz="2400" dirty="0">
                <a:solidFill>
                  <a:schemeClr val="dk1"/>
                </a:solidFill>
                <a:latin typeface="Arial Narrow"/>
                <a:ea typeface="Arial Narrow"/>
                <a:cs typeface="Arial Narrow"/>
                <a:sym typeface="Arial Narrow"/>
              </a:rPr>
              <a:t> </a:t>
            </a:r>
            <a:r>
              <a:rPr lang="es-MX" sz="2400" dirty="0" err="1">
                <a:solidFill>
                  <a:schemeClr val="dk1"/>
                </a:solidFill>
                <a:latin typeface="Arial Narrow"/>
                <a:ea typeface="Arial Narrow"/>
                <a:cs typeface="Arial Narrow"/>
                <a:sym typeface="Arial Narrow"/>
              </a:rPr>
              <a:t>topics</a:t>
            </a:r>
            <a:r>
              <a:rPr lang="es-MX" sz="2400" dirty="0">
                <a:solidFill>
                  <a:schemeClr val="dk1"/>
                </a:solidFill>
                <a:latin typeface="Arial Narrow"/>
                <a:ea typeface="Arial Narrow"/>
                <a:cs typeface="Arial Narrow"/>
                <a:sym typeface="Arial Narrow"/>
              </a:rPr>
              <a:t> </a:t>
            </a:r>
            <a:r>
              <a:rPr lang="es-MX" sz="2400" dirty="0" err="1">
                <a:solidFill>
                  <a:schemeClr val="dk1"/>
                </a:solidFill>
                <a:latin typeface="Arial Narrow"/>
                <a:ea typeface="Arial Narrow"/>
                <a:cs typeface="Arial Narrow"/>
                <a:sym typeface="Arial Narrow"/>
              </a:rPr>
              <a:t>of</a:t>
            </a:r>
            <a:r>
              <a:rPr lang="es-MX" sz="2400" dirty="0">
                <a:solidFill>
                  <a:schemeClr val="dk1"/>
                </a:solidFill>
                <a:latin typeface="Arial Narrow"/>
                <a:ea typeface="Arial Narrow"/>
                <a:cs typeface="Arial Narrow"/>
                <a:sym typeface="Arial Narrow"/>
              </a:rPr>
              <a:t> </a:t>
            </a:r>
            <a:r>
              <a:rPr lang="es-MX" sz="2400" dirty="0" err="1">
                <a:solidFill>
                  <a:schemeClr val="dk1"/>
                </a:solidFill>
                <a:latin typeface="Arial Narrow"/>
                <a:ea typeface="Arial Narrow"/>
                <a:cs typeface="Arial Narrow"/>
                <a:sym typeface="Arial Narrow"/>
              </a:rPr>
              <a:t>interest</a:t>
            </a:r>
            <a:endParaRPr sz="1400" b="0" i="0" u="none" strike="noStrike" cap="none" dirty="0">
              <a:solidFill>
                <a:srgbClr val="000000"/>
              </a:solidFill>
              <a:latin typeface="Arial"/>
              <a:ea typeface="Arial"/>
              <a:cs typeface="Arial"/>
              <a:sym typeface="Arial"/>
            </a:endParaRPr>
          </a:p>
        </p:txBody>
      </p:sp>
      <p:sp>
        <p:nvSpPr>
          <p:cNvPr id="446" name="Google Shape;446;p14"/>
          <p:cNvSpPr txBox="1"/>
          <p:nvPr/>
        </p:nvSpPr>
        <p:spPr>
          <a:xfrm>
            <a:off x="7725253" y="4641007"/>
            <a:ext cx="38601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MX" sz="2400" dirty="0" err="1">
                <a:solidFill>
                  <a:schemeClr val="dk1"/>
                </a:solidFill>
                <a:latin typeface="Arial Narrow"/>
                <a:ea typeface="Arial Narrow"/>
                <a:cs typeface="Arial Narrow"/>
                <a:sym typeface="Arial Narrow"/>
              </a:rPr>
              <a:t>Identify</a:t>
            </a:r>
            <a:r>
              <a:rPr lang="es-MX" sz="2400" dirty="0">
                <a:solidFill>
                  <a:schemeClr val="dk1"/>
                </a:solidFill>
                <a:latin typeface="Arial Narrow"/>
                <a:ea typeface="Arial Narrow"/>
                <a:cs typeface="Arial Narrow"/>
                <a:sym typeface="Arial Narrow"/>
              </a:rPr>
              <a:t> and </a:t>
            </a:r>
            <a:r>
              <a:rPr lang="es-MX" sz="2400" dirty="0" err="1">
                <a:solidFill>
                  <a:schemeClr val="dk1"/>
                </a:solidFill>
                <a:latin typeface="Arial Narrow"/>
                <a:ea typeface="Arial Narrow"/>
                <a:cs typeface="Arial Narrow"/>
                <a:sym typeface="Arial Narrow"/>
              </a:rPr>
              <a:t>prioritize</a:t>
            </a:r>
            <a:r>
              <a:rPr lang="es-MX" sz="2400" dirty="0">
                <a:solidFill>
                  <a:schemeClr val="dk1"/>
                </a:solidFill>
                <a:latin typeface="Arial Narrow"/>
                <a:ea typeface="Arial Narrow"/>
                <a:cs typeface="Arial Narrow"/>
                <a:sym typeface="Arial Narrow"/>
              </a:rPr>
              <a:t> </a:t>
            </a:r>
            <a:r>
              <a:rPr lang="es-MX" sz="2400" dirty="0" err="1">
                <a:solidFill>
                  <a:schemeClr val="dk1"/>
                </a:solidFill>
                <a:latin typeface="Arial Narrow"/>
                <a:ea typeface="Arial Narrow"/>
                <a:cs typeface="Arial Narrow"/>
                <a:sym typeface="Arial Narrow"/>
              </a:rPr>
              <a:t>common</a:t>
            </a:r>
            <a:r>
              <a:rPr lang="es-MX" sz="2400" dirty="0">
                <a:solidFill>
                  <a:schemeClr val="dk1"/>
                </a:solidFill>
                <a:latin typeface="Arial Narrow"/>
                <a:ea typeface="Arial Narrow"/>
                <a:cs typeface="Arial Narrow"/>
                <a:sym typeface="Arial Narrow"/>
              </a:rPr>
              <a:t> </a:t>
            </a:r>
            <a:r>
              <a:rPr lang="es-MX" sz="2400" dirty="0" err="1">
                <a:solidFill>
                  <a:schemeClr val="dk1"/>
                </a:solidFill>
                <a:latin typeface="Arial Narrow"/>
                <a:ea typeface="Arial Narrow"/>
                <a:cs typeface="Arial Narrow"/>
                <a:sym typeface="Arial Narrow"/>
              </a:rPr>
              <a:t>problems</a:t>
            </a:r>
            <a:endParaRPr sz="1400" b="0" i="0" u="none" strike="noStrike" cap="none" dirty="0">
              <a:solidFill>
                <a:srgbClr val="000000"/>
              </a:solidFill>
              <a:latin typeface="Arial"/>
              <a:ea typeface="Arial"/>
              <a:cs typeface="Arial"/>
              <a:sym typeface="Arial"/>
            </a:endParaRPr>
          </a:p>
        </p:txBody>
      </p:sp>
      <p:grpSp>
        <p:nvGrpSpPr>
          <p:cNvPr id="447" name="Google Shape;447;p14" descr="Esta imagen es un icono de binoculares. "/>
          <p:cNvGrpSpPr/>
          <p:nvPr/>
        </p:nvGrpSpPr>
        <p:grpSpPr>
          <a:xfrm>
            <a:off x="6971572" y="2275870"/>
            <a:ext cx="306795" cy="284640"/>
            <a:chOff x="9879013" y="2500313"/>
            <a:chExt cx="285750" cy="265113"/>
          </a:xfrm>
        </p:grpSpPr>
        <p:sp>
          <p:nvSpPr>
            <p:cNvPr id="448" name="Google Shape;448;p14"/>
            <p:cNvSpPr/>
            <p:nvPr/>
          </p:nvSpPr>
          <p:spPr>
            <a:xfrm>
              <a:off x="10031413" y="2500313"/>
              <a:ext cx="133350" cy="265113"/>
            </a:xfrm>
            <a:custGeom>
              <a:avLst/>
              <a:gdLst/>
              <a:ahLst/>
              <a:cxnLst/>
              <a:rect l="l" t="t" r="r" b="b"/>
              <a:pathLst>
                <a:path w="420" h="832" extrusionOk="0">
                  <a:moveTo>
                    <a:pt x="210" y="802"/>
                  </a:moveTo>
                  <a:lnTo>
                    <a:pt x="192" y="802"/>
                  </a:lnTo>
                  <a:lnTo>
                    <a:pt x="174" y="799"/>
                  </a:lnTo>
                  <a:lnTo>
                    <a:pt x="156" y="795"/>
                  </a:lnTo>
                  <a:lnTo>
                    <a:pt x="140" y="788"/>
                  </a:lnTo>
                  <a:lnTo>
                    <a:pt x="124" y="781"/>
                  </a:lnTo>
                  <a:lnTo>
                    <a:pt x="109" y="772"/>
                  </a:lnTo>
                  <a:lnTo>
                    <a:pt x="95" y="761"/>
                  </a:lnTo>
                  <a:lnTo>
                    <a:pt x="82" y="749"/>
                  </a:lnTo>
                  <a:lnTo>
                    <a:pt x="71" y="737"/>
                  </a:lnTo>
                  <a:lnTo>
                    <a:pt x="61" y="723"/>
                  </a:lnTo>
                  <a:lnTo>
                    <a:pt x="51" y="708"/>
                  </a:lnTo>
                  <a:lnTo>
                    <a:pt x="44" y="693"/>
                  </a:lnTo>
                  <a:lnTo>
                    <a:pt x="38" y="676"/>
                  </a:lnTo>
                  <a:lnTo>
                    <a:pt x="33" y="658"/>
                  </a:lnTo>
                  <a:lnTo>
                    <a:pt x="31" y="640"/>
                  </a:lnTo>
                  <a:lnTo>
                    <a:pt x="30" y="622"/>
                  </a:lnTo>
                  <a:lnTo>
                    <a:pt x="31" y="607"/>
                  </a:lnTo>
                  <a:lnTo>
                    <a:pt x="34" y="592"/>
                  </a:lnTo>
                  <a:lnTo>
                    <a:pt x="38" y="576"/>
                  </a:lnTo>
                  <a:lnTo>
                    <a:pt x="45" y="561"/>
                  </a:lnTo>
                  <a:lnTo>
                    <a:pt x="52" y="546"/>
                  </a:lnTo>
                  <a:lnTo>
                    <a:pt x="62" y="531"/>
                  </a:lnTo>
                  <a:lnTo>
                    <a:pt x="73" y="517"/>
                  </a:lnTo>
                  <a:lnTo>
                    <a:pt x="85" y="503"/>
                  </a:lnTo>
                  <a:lnTo>
                    <a:pt x="97" y="490"/>
                  </a:lnTo>
                  <a:lnTo>
                    <a:pt x="112" y="479"/>
                  </a:lnTo>
                  <a:lnTo>
                    <a:pt x="128" y="469"/>
                  </a:lnTo>
                  <a:lnTo>
                    <a:pt x="144" y="460"/>
                  </a:lnTo>
                  <a:lnTo>
                    <a:pt x="161" y="454"/>
                  </a:lnTo>
                  <a:lnTo>
                    <a:pt x="178" y="448"/>
                  </a:lnTo>
                  <a:lnTo>
                    <a:pt x="186" y="446"/>
                  </a:lnTo>
                  <a:lnTo>
                    <a:pt x="196" y="445"/>
                  </a:lnTo>
                  <a:lnTo>
                    <a:pt x="205" y="444"/>
                  </a:lnTo>
                  <a:lnTo>
                    <a:pt x="214" y="444"/>
                  </a:lnTo>
                  <a:lnTo>
                    <a:pt x="224" y="444"/>
                  </a:lnTo>
                  <a:lnTo>
                    <a:pt x="234" y="445"/>
                  </a:lnTo>
                  <a:lnTo>
                    <a:pt x="243" y="447"/>
                  </a:lnTo>
                  <a:lnTo>
                    <a:pt x="253" y="449"/>
                  </a:lnTo>
                  <a:lnTo>
                    <a:pt x="263" y="451"/>
                  </a:lnTo>
                  <a:lnTo>
                    <a:pt x="272" y="456"/>
                  </a:lnTo>
                  <a:lnTo>
                    <a:pt x="281" y="459"/>
                  </a:lnTo>
                  <a:lnTo>
                    <a:pt x="291" y="464"/>
                  </a:lnTo>
                  <a:lnTo>
                    <a:pt x="300" y="470"/>
                  </a:lnTo>
                  <a:lnTo>
                    <a:pt x="309" y="475"/>
                  </a:lnTo>
                  <a:lnTo>
                    <a:pt x="317" y="481"/>
                  </a:lnTo>
                  <a:lnTo>
                    <a:pt x="327" y="489"/>
                  </a:lnTo>
                  <a:lnTo>
                    <a:pt x="344" y="505"/>
                  </a:lnTo>
                  <a:lnTo>
                    <a:pt x="360" y="522"/>
                  </a:lnTo>
                  <a:lnTo>
                    <a:pt x="367" y="534"/>
                  </a:lnTo>
                  <a:lnTo>
                    <a:pt x="373" y="545"/>
                  </a:lnTo>
                  <a:lnTo>
                    <a:pt x="378" y="556"/>
                  </a:lnTo>
                  <a:lnTo>
                    <a:pt x="383" y="569"/>
                  </a:lnTo>
                  <a:lnTo>
                    <a:pt x="386" y="582"/>
                  </a:lnTo>
                  <a:lnTo>
                    <a:pt x="388" y="595"/>
                  </a:lnTo>
                  <a:lnTo>
                    <a:pt x="390" y="609"/>
                  </a:lnTo>
                  <a:lnTo>
                    <a:pt x="390" y="622"/>
                  </a:lnTo>
                  <a:lnTo>
                    <a:pt x="389" y="640"/>
                  </a:lnTo>
                  <a:lnTo>
                    <a:pt x="387" y="658"/>
                  </a:lnTo>
                  <a:lnTo>
                    <a:pt x="383" y="676"/>
                  </a:lnTo>
                  <a:lnTo>
                    <a:pt x="376" y="693"/>
                  </a:lnTo>
                  <a:lnTo>
                    <a:pt x="369" y="708"/>
                  </a:lnTo>
                  <a:lnTo>
                    <a:pt x="359" y="723"/>
                  </a:lnTo>
                  <a:lnTo>
                    <a:pt x="350" y="737"/>
                  </a:lnTo>
                  <a:lnTo>
                    <a:pt x="338" y="749"/>
                  </a:lnTo>
                  <a:lnTo>
                    <a:pt x="325" y="761"/>
                  </a:lnTo>
                  <a:lnTo>
                    <a:pt x="311" y="772"/>
                  </a:lnTo>
                  <a:lnTo>
                    <a:pt x="296" y="781"/>
                  </a:lnTo>
                  <a:lnTo>
                    <a:pt x="280" y="788"/>
                  </a:lnTo>
                  <a:lnTo>
                    <a:pt x="264" y="795"/>
                  </a:lnTo>
                  <a:lnTo>
                    <a:pt x="247" y="799"/>
                  </a:lnTo>
                  <a:lnTo>
                    <a:pt x="228" y="802"/>
                  </a:lnTo>
                  <a:lnTo>
                    <a:pt x="210" y="802"/>
                  </a:lnTo>
                  <a:close/>
                  <a:moveTo>
                    <a:pt x="390" y="515"/>
                  </a:moveTo>
                  <a:lnTo>
                    <a:pt x="389" y="511"/>
                  </a:lnTo>
                  <a:lnTo>
                    <a:pt x="388" y="508"/>
                  </a:lnTo>
                  <a:lnTo>
                    <a:pt x="269" y="240"/>
                  </a:lnTo>
                  <a:lnTo>
                    <a:pt x="268" y="238"/>
                  </a:lnTo>
                  <a:lnTo>
                    <a:pt x="266" y="236"/>
                  </a:lnTo>
                  <a:lnTo>
                    <a:pt x="208" y="178"/>
                  </a:lnTo>
                  <a:lnTo>
                    <a:pt x="154" y="31"/>
                  </a:lnTo>
                  <a:lnTo>
                    <a:pt x="153" y="28"/>
                  </a:lnTo>
                  <a:lnTo>
                    <a:pt x="151" y="26"/>
                  </a:lnTo>
                  <a:lnTo>
                    <a:pt x="145" y="20"/>
                  </a:lnTo>
                  <a:lnTo>
                    <a:pt x="137" y="15"/>
                  </a:lnTo>
                  <a:lnTo>
                    <a:pt x="129" y="11"/>
                  </a:lnTo>
                  <a:lnTo>
                    <a:pt x="119" y="6"/>
                  </a:lnTo>
                  <a:lnTo>
                    <a:pt x="109" y="4"/>
                  </a:lnTo>
                  <a:lnTo>
                    <a:pt x="100" y="2"/>
                  </a:lnTo>
                  <a:lnTo>
                    <a:pt x="89" y="0"/>
                  </a:lnTo>
                  <a:lnTo>
                    <a:pt x="77" y="0"/>
                  </a:lnTo>
                  <a:lnTo>
                    <a:pt x="66" y="0"/>
                  </a:lnTo>
                  <a:lnTo>
                    <a:pt x="56" y="2"/>
                  </a:lnTo>
                  <a:lnTo>
                    <a:pt x="45" y="4"/>
                  </a:lnTo>
                  <a:lnTo>
                    <a:pt x="35" y="6"/>
                  </a:lnTo>
                  <a:lnTo>
                    <a:pt x="27" y="11"/>
                  </a:lnTo>
                  <a:lnTo>
                    <a:pt x="18" y="15"/>
                  </a:lnTo>
                  <a:lnTo>
                    <a:pt x="11" y="20"/>
                  </a:lnTo>
                  <a:lnTo>
                    <a:pt x="4" y="26"/>
                  </a:lnTo>
                  <a:lnTo>
                    <a:pt x="2" y="28"/>
                  </a:lnTo>
                  <a:lnTo>
                    <a:pt x="1" y="31"/>
                  </a:lnTo>
                  <a:lnTo>
                    <a:pt x="0" y="33"/>
                  </a:lnTo>
                  <a:lnTo>
                    <a:pt x="0" y="36"/>
                  </a:lnTo>
                  <a:lnTo>
                    <a:pt x="0" y="263"/>
                  </a:lnTo>
                  <a:lnTo>
                    <a:pt x="14" y="265"/>
                  </a:lnTo>
                  <a:lnTo>
                    <a:pt x="28" y="267"/>
                  </a:lnTo>
                  <a:lnTo>
                    <a:pt x="42" y="270"/>
                  </a:lnTo>
                  <a:lnTo>
                    <a:pt x="55" y="273"/>
                  </a:lnTo>
                  <a:lnTo>
                    <a:pt x="66" y="278"/>
                  </a:lnTo>
                  <a:lnTo>
                    <a:pt x="77" y="282"/>
                  </a:lnTo>
                  <a:lnTo>
                    <a:pt x="88" y="287"/>
                  </a:lnTo>
                  <a:lnTo>
                    <a:pt x="97" y="293"/>
                  </a:lnTo>
                  <a:lnTo>
                    <a:pt x="106" y="299"/>
                  </a:lnTo>
                  <a:lnTo>
                    <a:pt x="114" y="306"/>
                  </a:lnTo>
                  <a:lnTo>
                    <a:pt x="120" y="312"/>
                  </a:lnTo>
                  <a:lnTo>
                    <a:pt x="125" y="320"/>
                  </a:lnTo>
                  <a:lnTo>
                    <a:pt x="130" y="327"/>
                  </a:lnTo>
                  <a:lnTo>
                    <a:pt x="133" y="336"/>
                  </a:lnTo>
                  <a:lnTo>
                    <a:pt x="134" y="343"/>
                  </a:lnTo>
                  <a:lnTo>
                    <a:pt x="135" y="352"/>
                  </a:lnTo>
                  <a:lnTo>
                    <a:pt x="135" y="355"/>
                  </a:lnTo>
                  <a:lnTo>
                    <a:pt x="134" y="358"/>
                  </a:lnTo>
                  <a:lnTo>
                    <a:pt x="133" y="360"/>
                  </a:lnTo>
                  <a:lnTo>
                    <a:pt x="131" y="362"/>
                  </a:lnTo>
                  <a:lnTo>
                    <a:pt x="129" y="365"/>
                  </a:lnTo>
                  <a:lnTo>
                    <a:pt x="125" y="366"/>
                  </a:lnTo>
                  <a:lnTo>
                    <a:pt x="123" y="367"/>
                  </a:lnTo>
                  <a:lnTo>
                    <a:pt x="120" y="367"/>
                  </a:lnTo>
                  <a:lnTo>
                    <a:pt x="117" y="367"/>
                  </a:lnTo>
                  <a:lnTo>
                    <a:pt x="115" y="366"/>
                  </a:lnTo>
                  <a:lnTo>
                    <a:pt x="111" y="365"/>
                  </a:lnTo>
                  <a:lnTo>
                    <a:pt x="109" y="362"/>
                  </a:lnTo>
                  <a:lnTo>
                    <a:pt x="107" y="360"/>
                  </a:lnTo>
                  <a:lnTo>
                    <a:pt x="106" y="358"/>
                  </a:lnTo>
                  <a:lnTo>
                    <a:pt x="105" y="355"/>
                  </a:lnTo>
                  <a:lnTo>
                    <a:pt x="105" y="352"/>
                  </a:lnTo>
                  <a:lnTo>
                    <a:pt x="105" y="347"/>
                  </a:lnTo>
                  <a:lnTo>
                    <a:pt x="103" y="342"/>
                  </a:lnTo>
                  <a:lnTo>
                    <a:pt x="101" y="338"/>
                  </a:lnTo>
                  <a:lnTo>
                    <a:pt x="97" y="333"/>
                  </a:lnTo>
                  <a:lnTo>
                    <a:pt x="93" y="328"/>
                  </a:lnTo>
                  <a:lnTo>
                    <a:pt x="89" y="324"/>
                  </a:lnTo>
                  <a:lnTo>
                    <a:pt x="82" y="320"/>
                  </a:lnTo>
                  <a:lnTo>
                    <a:pt x="76" y="315"/>
                  </a:lnTo>
                  <a:lnTo>
                    <a:pt x="61" y="308"/>
                  </a:lnTo>
                  <a:lnTo>
                    <a:pt x="43" y="301"/>
                  </a:lnTo>
                  <a:lnTo>
                    <a:pt x="22" y="297"/>
                  </a:lnTo>
                  <a:lnTo>
                    <a:pt x="0" y="293"/>
                  </a:lnTo>
                  <a:lnTo>
                    <a:pt x="0" y="626"/>
                  </a:lnTo>
                  <a:lnTo>
                    <a:pt x="0" y="626"/>
                  </a:lnTo>
                  <a:lnTo>
                    <a:pt x="0" y="627"/>
                  </a:lnTo>
                  <a:lnTo>
                    <a:pt x="2" y="648"/>
                  </a:lnTo>
                  <a:lnTo>
                    <a:pt x="5" y="669"/>
                  </a:lnTo>
                  <a:lnTo>
                    <a:pt x="11" y="688"/>
                  </a:lnTo>
                  <a:lnTo>
                    <a:pt x="18" y="707"/>
                  </a:lnTo>
                  <a:lnTo>
                    <a:pt x="27" y="725"/>
                  </a:lnTo>
                  <a:lnTo>
                    <a:pt x="37" y="742"/>
                  </a:lnTo>
                  <a:lnTo>
                    <a:pt x="49" y="758"/>
                  </a:lnTo>
                  <a:lnTo>
                    <a:pt x="63" y="772"/>
                  </a:lnTo>
                  <a:lnTo>
                    <a:pt x="78" y="786"/>
                  </a:lnTo>
                  <a:lnTo>
                    <a:pt x="94" y="798"/>
                  </a:lnTo>
                  <a:lnTo>
                    <a:pt x="111" y="807"/>
                  </a:lnTo>
                  <a:lnTo>
                    <a:pt x="130" y="816"/>
                  </a:lnTo>
                  <a:lnTo>
                    <a:pt x="149" y="823"/>
                  </a:lnTo>
                  <a:lnTo>
                    <a:pt x="168" y="829"/>
                  </a:lnTo>
                  <a:lnTo>
                    <a:pt x="189" y="831"/>
                  </a:lnTo>
                  <a:lnTo>
                    <a:pt x="210" y="832"/>
                  </a:lnTo>
                  <a:lnTo>
                    <a:pt x="221" y="832"/>
                  </a:lnTo>
                  <a:lnTo>
                    <a:pt x="232" y="831"/>
                  </a:lnTo>
                  <a:lnTo>
                    <a:pt x="242" y="830"/>
                  </a:lnTo>
                  <a:lnTo>
                    <a:pt x="253" y="828"/>
                  </a:lnTo>
                  <a:lnTo>
                    <a:pt x="272" y="823"/>
                  </a:lnTo>
                  <a:lnTo>
                    <a:pt x="292" y="816"/>
                  </a:lnTo>
                  <a:lnTo>
                    <a:pt x="311" y="807"/>
                  </a:lnTo>
                  <a:lnTo>
                    <a:pt x="328" y="797"/>
                  </a:lnTo>
                  <a:lnTo>
                    <a:pt x="344" y="785"/>
                  </a:lnTo>
                  <a:lnTo>
                    <a:pt x="359" y="771"/>
                  </a:lnTo>
                  <a:lnTo>
                    <a:pt x="372" y="756"/>
                  </a:lnTo>
                  <a:lnTo>
                    <a:pt x="385" y="740"/>
                  </a:lnTo>
                  <a:lnTo>
                    <a:pt x="396" y="723"/>
                  </a:lnTo>
                  <a:lnTo>
                    <a:pt x="404" y="704"/>
                  </a:lnTo>
                  <a:lnTo>
                    <a:pt x="411" y="685"/>
                  </a:lnTo>
                  <a:lnTo>
                    <a:pt x="416" y="665"/>
                  </a:lnTo>
                  <a:lnTo>
                    <a:pt x="418" y="654"/>
                  </a:lnTo>
                  <a:lnTo>
                    <a:pt x="419" y="643"/>
                  </a:lnTo>
                  <a:lnTo>
                    <a:pt x="420" y="633"/>
                  </a:lnTo>
                  <a:lnTo>
                    <a:pt x="420" y="622"/>
                  </a:lnTo>
                  <a:lnTo>
                    <a:pt x="420" y="608"/>
                  </a:lnTo>
                  <a:lnTo>
                    <a:pt x="418" y="593"/>
                  </a:lnTo>
                  <a:lnTo>
                    <a:pt x="416" y="579"/>
                  </a:lnTo>
                  <a:lnTo>
                    <a:pt x="413" y="565"/>
                  </a:lnTo>
                  <a:lnTo>
                    <a:pt x="408" y="552"/>
                  </a:lnTo>
                  <a:lnTo>
                    <a:pt x="403" y="539"/>
                  </a:lnTo>
                  <a:lnTo>
                    <a:pt x="397" y="526"/>
                  </a:lnTo>
                  <a:lnTo>
                    <a:pt x="390" y="51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9" name="Google Shape;449;p14"/>
            <p:cNvSpPr/>
            <p:nvPr/>
          </p:nvSpPr>
          <p:spPr>
            <a:xfrm>
              <a:off x="9879013" y="2500313"/>
              <a:ext cx="133350" cy="265113"/>
            </a:xfrm>
            <a:custGeom>
              <a:avLst/>
              <a:gdLst/>
              <a:ahLst/>
              <a:cxnLst/>
              <a:rect l="l" t="t" r="r" b="b"/>
              <a:pathLst>
                <a:path w="421" h="832" extrusionOk="0">
                  <a:moveTo>
                    <a:pt x="391" y="622"/>
                  </a:moveTo>
                  <a:lnTo>
                    <a:pt x="390" y="640"/>
                  </a:lnTo>
                  <a:lnTo>
                    <a:pt x="386" y="658"/>
                  </a:lnTo>
                  <a:lnTo>
                    <a:pt x="382" y="676"/>
                  </a:lnTo>
                  <a:lnTo>
                    <a:pt x="377" y="693"/>
                  </a:lnTo>
                  <a:lnTo>
                    <a:pt x="369" y="708"/>
                  </a:lnTo>
                  <a:lnTo>
                    <a:pt x="360" y="723"/>
                  </a:lnTo>
                  <a:lnTo>
                    <a:pt x="349" y="737"/>
                  </a:lnTo>
                  <a:lnTo>
                    <a:pt x="338" y="749"/>
                  </a:lnTo>
                  <a:lnTo>
                    <a:pt x="325" y="761"/>
                  </a:lnTo>
                  <a:lnTo>
                    <a:pt x="311" y="772"/>
                  </a:lnTo>
                  <a:lnTo>
                    <a:pt x="296" y="781"/>
                  </a:lnTo>
                  <a:lnTo>
                    <a:pt x="280" y="788"/>
                  </a:lnTo>
                  <a:lnTo>
                    <a:pt x="264" y="795"/>
                  </a:lnTo>
                  <a:lnTo>
                    <a:pt x="247" y="799"/>
                  </a:lnTo>
                  <a:lnTo>
                    <a:pt x="229" y="802"/>
                  </a:lnTo>
                  <a:lnTo>
                    <a:pt x="211" y="802"/>
                  </a:lnTo>
                  <a:lnTo>
                    <a:pt x="192" y="802"/>
                  </a:lnTo>
                  <a:lnTo>
                    <a:pt x="174" y="799"/>
                  </a:lnTo>
                  <a:lnTo>
                    <a:pt x="157" y="795"/>
                  </a:lnTo>
                  <a:lnTo>
                    <a:pt x="140" y="788"/>
                  </a:lnTo>
                  <a:lnTo>
                    <a:pt x="125" y="781"/>
                  </a:lnTo>
                  <a:lnTo>
                    <a:pt x="110" y="772"/>
                  </a:lnTo>
                  <a:lnTo>
                    <a:pt x="96" y="761"/>
                  </a:lnTo>
                  <a:lnTo>
                    <a:pt x="83" y="749"/>
                  </a:lnTo>
                  <a:lnTo>
                    <a:pt x="71" y="737"/>
                  </a:lnTo>
                  <a:lnTo>
                    <a:pt x="60" y="723"/>
                  </a:lnTo>
                  <a:lnTo>
                    <a:pt x="52" y="708"/>
                  </a:lnTo>
                  <a:lnTo>
                    <a:pt x="44" y="693"/>
                  </a:lnTo>
                  <a:lnTo>
                    <a:pt x="38" y="676"/>
                  </a:lnTo>
                  <a:lnTo>
                    <a:pt x="34" y="658"/>
                  </a:lnTo>
                  <a:lnTo>
                    <a:pt x="30" y="640"/>
                  </a:lnTo>
                  <a:lnTo>
                    <a:pt x="30" y="622"/>
                  </a:lnTo>
                  <a:lnTo>
                    <a:pt x="30" y="609"/>
                  </a:lnTo>
                  <a:lnTo>
                    <a:pt x="33" y="595"/>
                  </a:lnTo>
                  <a:lnTo>
                    <a:pt x="35" y="582"/>
                  </a:lnTo>
                  <a:lnTo>
                    <a:pt x="38" y="569"/>
                  </a:lnTo>
                  <a:lnTo>
                    <a:pt x="42" y="556"/>
                  </a:lnTo>
                  <a:lnTo>
                    <a:pt x="48" y="545"/>
                  </a:lnTo>
                  <a:lnTo>
                    <a:pt x="53" y="534"/>
                  </a:lnTo>
                  <a:lnTo>
                    <a:pt x="60" y="522"/>
                  </a:lnTo>
                  <a:lnTo>
                    <a:pt x="77" y="505"/>
                  </a:lnTo>
                  <a:lnTo>
                    <a:pt x="94" y="489"/>
                  </a:lnTo>
                  <a:lnTo>
                    <a:pt x="103" y="481"/>
                  </a:lnTo>
                  <a:lnTo>
                    <a:pt x="112" y="475"/>
                  </a:lnTo>
                  <a:lnTo>
                    <a:pt x="121" y="470"/>
                  </a:lnTo>
                  <a:lnTo>
                    <a:pt x="130" y="464"/>
                  </a:lnTo>
                  <a:lnTo>
                    <a:pt x="139" y="459"/>
                  </a:lnTo>
                  <a:lnTo>
                    <a:pt x="148" y="456"/>
                  </a:lnTo>
                  <a:lnTo>
                    <a:pt x="158" y="451"/>
                  </a:lnTo>
                  <a:lnTo>
                    <a:pt x="168" y="449"/>
                  </a:lnTo>
                  <a:lnTo>
                    <a:pt x="177" y="447"/>
                  </a:lnTo>
                  <a:lnTo>
                    <a:pt x="187" y="445"/>
                  </a:lnTo>
                  <a:lnTo>
                    <a:pt x="197" y="444"/>
                  </a:lnTo>
                  <a:lnTo>
                    <a:pt x="206" y="444"/>
                  </a:lnTo>
                  <a:lnTo>
                    <a:pt x="216" y="444"/>
                  </a:lnTo>
                  <a:lnTo>
                    <a:pt x="225" y="445"/>
                  </a:lnTo>
                  <a:lnTo>
                    <a:pt x="234" y="446"/>
                  </a:lnTo>
                  <a:lnTo>
                    <a:pt x="243" y="448"/>
                  </a:lnTo>
                  <a:lnTo>
                    <a:pt x="260" y="454"/>
                  </a:lnTo>
                  <a:lnTo>
                    <a:pt x="277" y="460"/>
                  </a:lnTo>
                  <a:lnTo>
                    <a:pt x="293" y="469"/>
                  </a:lnTo>
                  <a:lnTo>
                    <a:pt x="308" y="479"/>
                  </a:lnTo>
                  <a:lnTo>
                    <a:pt x="322" y="490"/>
                  </a:lnTo>
                  <a:lnTo>
                    <a:pt x="336" y="503"/>
                  </a:lnTo>
                  <a:lnTo>
                    <a:pt x="348" y="517"/>
                  </a:lnTo>
                  <a:lnTo>
                    <a:pt x="359" y="531"/>
                  </a:lnTo>
                  <a:lnTo>
                    <a:pt x="368" y="546"/>
                  </a:lnTo>
                  <a:lnTo>
                    <a:pt x="376" y="561"/>
                  </a:lnTo>
                  <a:lnTo>
                    <a:pt x="382" y="576"/>
                  </a:lnTo>
                  <a:lnTo>
                    <a:pt x="386" y="592"/>
                  </a:lnTo>
                  <a:lnTo>
                    <a:pt x="390" y="607"/>
                  </a:lnTo>
                  <a:lnTo>
                    <a:pt x="391" y="622"/>
                  </a:lnTo>
                  <a:lnTo>
                    <a:pt x="391" y="622"/>
                  </a:lnTo>
                  <a:close/>
                  <a:moveTo>
                    <a:pt x="343" y="0"/>
                  </a:moveTo>
                  <a:lnTo>
                    <a:pt x="332" y="0"/>
                  </a:lnTo>
                  <a:lnTo>
                    <a:pt x="321" y="2"/>
                  </a:lnTo>
                  <a:lnTo>
                    <a:pt x="310" y="4"/>
                  </a:lnTo>
                  <a:lnTo>
                    <a:pt x="301" y="6"/>
                  </a:lnTo>
                  <a:lnTo>
                    <a:pt x="292" y="11"/>
                  </a:lnTo>
                  <a:lnTo>
                    <a:pt x="284" y="15"/>
                  </a:lnTo>
                  <a:lnTo>
                    <a:pt x="276" y="20"/>
                  </a:lnTo>
                  <a:lnTo>
                    <a:pt x="270" y="26"/>
                  </a:lnTo>
                  <a:lnTo>
                    <a:pt x="267" y="28"/>
                  </a:lnTo>
                  <a:lnTo>
                    <a:pt x="266" y="31"/>
                  </a:lnTo>
                  <a:lnTo>
                    <a:pt x="213" y="178"/>
                  </a:lnTo>
                  <a:lnTo>
                    <a:pt x="155" y="236"/>
                  </a:lnTo>
                  <a:lnTo>
                    <a:pt x="153" y="238"/>
                  </a:lnTo>
                  <a:lnTo>
                    <a:pt x="152" y="240"/>
                  </a:lnTo>
                  <a:lnTo>
                    <a:pt x="31" y="510"/>
                  </a:lnTo>
                  <a:lnTo>
                    <a:pt x="31" y="513"/>
                  </a:lnTo>
                  <a:lnTo>
                    <a:pt x="30" y="514"/>
                  </a:lnTo>
                  <a:lnTo>
                    <a:pt x="24" y="525"/>
                  </a:lnTo>
                  <a:lnTo>
                    <a:pt x="18" y="538"/>
                  </a:lnTo>
                  <a:lnTo>
                    <a:pt x="12" y="551"/>
                  </a:lnTo>
                  <a:lnTo>
                    <a:pt x="8" y="565"/>
                  </a:lnTo>
                  <a:lnTo>
                    <a:pt x="5" y="579"/>
                  </a:lnTo>
                  <a:lnTo>
                    <a:pt x="3" y="593"/>
                  </a:lnTo>
                  <a:lnTo>
                    <a:pt x="0" y="607"/>
                  </a:lnTo>
                  <a:lnTo>
                    <a:pt x="0" y="622"/>
                  </a:lnTo>
                  <a:lnTo>
                    <a:pt x="0" y="633"/>
                  </a:lnTo>
                  <a:lnTo>
                    <a:pt x="1" y="643"/>
                  </a:lnTo>
                  <a:lnTo>
                    <a:pt x="3" y="654"/>
                  </a:lnTo>
                  <a:lnTo>
                    <a:pt x="5" y="665"/>
                  </a:lnTo>
                  <a:lnTo>
                    <a:pt x="9" y="685"/>
                  </a:lnTo>
                  <a:lnTo>
                    <a:pt x="16" y="704"/>
                  </a:lnTo>
                  <a:lnTo>
                    <a:pt x="25" y="723"/>
                  </a:lnTo>
                  <a:lnTo>
                    <a:pt x="36" y="740"/>
                  </a:lnTo>
                  <a:lnTo>
                    <a:pt x="48" y="756"/>
                  </a:lnTo>
                  <a:lnTo>
                    <a:pt x="62" y="771"/>
                  </a:lnTo>
                  <a:lnTo>
                    <a:pt x="77" y="785"/>
                  </a:lnTo>
                  <a:lnTo>
                    <a:pt x="93" y="797"/>
                  </a:lnTo>
                  <a:lnTo>
                    <a:pt x="110" y="807"/>
                  </a:lnTo>
                  <a:lnTo>
                    <a:pt x="128" y="816"/>
                  </a:lnTo>
                  <a:lnTo>
                    <a:pt x="147" y="823"/>
                  </a:lnTo>
                  <a:lnTo>
                    <a:pt x="168" y="828"/>
                  </a:lnTo>
                  <a:lnTo>
                    <a:pt x="178" y="830"/>
                  </a:lnTo>
                  <a:lnTo>
                    <a:pt x="189" y="831"/>
                  </a:lnTo>
                  <a:lnTo>
                    <a:pt x="200" y="832"/>
                  </a:lnTo>
                  <a:lnTo>
                    <a:pt x="211" y="832"/>
                  </a:lnTo>
                  <a:lnTo>
                    <a:pt x="232" y="831"/>
                  </a:lnTo>
                  <a:lnTo>
                    <a:pt x="252" y="829"/>
                  </a:lnTo>
                  <a:lnTo>
                    <a:pt x="272" y="823"/>
                  </a:lnTo>
                  <a:lnTo>
                    <a:pt x="291" y="816"/>
                  </a:lnTo>
                  <a:lnTo>
                    <a:pt x="309" y="807"/>
                  </a:lnTo>
                  <a:lnTo>
                    <a:pt x="326" y="798"/>
                  </a:lnTo>
                  <a:lnTo>
                    <a:pt x="343" y="786"/>
                  </a:lnTo>
                  <a:lnTo>
                    <a:pt x="358" y="772"/>
                  </a:lnTo>
                  <a:lnTo>
                    <a:pt x="370" y="758"/>
                  </a:lnTo>
                  <a:lnTo>
                    <a:pt x="383" y="742"/>
                  </a:lnTo>
                  <a:lnTo>
                    <a:pt x="394" y="725"/>
                  </a:lnTo>
                  <a:lnTo>
                    <a:pt x="403" y="708"/>
                  </a:lnTo>
                  <a:lnTo>
                    <a:pt x="410" y="688"/>
                  </a:lnTo>
                  <a:lnTo>
                    <a:pt x="415" y="669"/>
                  </a:lnTo>
                  <a:lnTo>
                    <a:pt x="419" y="648"/>
                  </a:lnTo>
                  <a:lnTo>
                    <a:pt x="421" y="627"/>
                  </a:lnTo>
                  <a:lnTo>
                    <a:pt x="421" y="626"/>
                  </a:lnTo>
                  <a:lnTo>
                    <a:pt x="421" y="626"/>
                  </a:lnTo>
                  <a:lnTo>
                    <a:pt x="421" y="293"/>
                  </a:lnTo>
                  <a:lnTo>
                    <a:pt x="398" y="297"/>
                  </a:lnTo>
                  <a:lnTo>
                    <a:pt x="377" y="301"/>
                  </a:lnTo>
                  <a:lnTo>
                    <a:pt x="360" y="308"/>
                  </a:lnTo>
                  <a:lnTo>
                    <a:pt x="344" y="315"/>
                  </a:lnTo>
                  <a:lnTo>
                    <a:pt x="337" y="320"/>
                  </a:lnTo>
                  <a:lnTo>
                    <a:pt x="332" y="324"/>
                  </a:lnTo>
                  <a:lnTo>
                    <a:pt x="328" y="328"/>
                  </a:lnTo>
                  <a:lnTo>
                    <a:pt x="323" y="333"/>
                  </a:lnTo>
                  <a:lnTo>
                    <a:pt x="320" y="338"/>
                  </a:lnTo>
                  <a:lnTo>
                    <a:pt x="318" y="342"/>
                  </a:lnTo>
                  <a:lnTo>
                    <a:pt x="316" y="347"/>
                  </a:lnTo>
                  <a:lnTo>
                    <a:pt x="316" y="352"/>
                  </a:lnTo>
                  <a:lnTo>
                    <a:pt x="316" y="355"/>
                  </a:lnTo>
                  <a:lnTo>
                    <a:pt x="315" y="358"/>
                  </a:lnTo>
                  <a:lnTo>
                    <a:pt x="312" y="360"/>
                  </a:lnTo>
                  <a:lnTo>
                    <a:pt x="311" y="362"/>
                  </a:lnTo>
                  <a:lnTo>
                    <a:pt x="309" y="365"/>
                  </a:lnTo>
                  <a:lnTo>
                    <a:pt x="306" y="366"/>
                  </a:lnTo>
                  <a:lnTo>
                    <a:pt x="304" y="367"/>
                  </a:lnTo>
                  <a:lnTo>
                    <a:pt x="301" y="367"/>
                  </a:lnTo>
                  <a:lnTo>
                    <a:pt x="297" y="367"/>
                  </a:lnTo>
                  <a:lnTo>
                    <a:pt x="294" y="366"/>
                  </a:lnTo>
                  <a:lnTo>
                    <a:pt x="292" y="365"/>
                  </a:lnTo>
                  <a:lnTo>
                    <a:pt x="290" y="362"/>
                  </a:lnTo>
                  <a:lnTo>
                    <a:pt x="288" y="360"/>
                  </a:lnTo>
                  <a:lnTo>
                    <a:pt x="287" y="358"/>
                  </a:lnTo>
                  <a:lnTo>
                    <a:pt x="286" y="355"/>
                  </a:lnTo>
                  <a:lnTo>
                    <a:pt x="286" y="352"/>
                  </a:lnTo>
                  <a:lnTo>
                    <a:pt x="286" y="343"/>
                  </a:lnTo>
                  <a:lnTo>
                    <a:pt x="288" y="336"/>
                  </a:lnTo>
                  <a:lnTo>
                    <a:pt x="291" y="327"/>
                  </a:lnTo>
                  <a:lnTo>
                    <a:pt x="295" y="320"/>
                  </a:lnTo>
                  <a:lnTo>
                    <a:pt x="301" y="312"/>
                  </a:lnTo>
                  <a:lnTo>
                    <a:pt x="307" y="306"/>
                  </a:lnTo>
                  <a:lnTo>
                    <a:pt x="315" y="299"/>
                  </a:lnTo>
                  <a:lnTo>
                    <a:pt x="323" y="293"/>
                  </a:lnTo>
                  <a:lnTo>
                    <a:pt x="333" y="287"/>
                  </a:lnTo>
                  <a:lnTo>
                    <a:pt x="344" y="282"/>
                  </a:lnTo>
                  <a:lnTo>
                    <a:pt x="354" y="278"/>
                  </a:lnTo>
                  <a:lnTo>
                    <a:pt x="366" y="273"/>
                  </a:lnTo>
                  <a:lnTo>
                    <a:pt x="379" y="270"/>
                  </a:lnTo>
                  <a:lnTo>
                    <a:pt x="392" y="267"/>
                  </a:lnTo>
                  <a:lnTo>
                    <a:pt x="406" y="265"/>
                  </a:lnTo>
                  <a:lnTo>
                    <a:pt x="421" y="263"/>
                  </a:lnTo>
                  <a:lnTo>
                    <a:pt x="421" y="36"/>
                  </a:lnTo>
                  <a:lnTo>
                    <a:pt x="421" y="33"/>
                  </a:lnTo>
                  <a:lnTo>
                    <a:pt x="420" y="31"/>
                  </a:lnTo>
                  <a:lnTo>
                    <a:pt x="419" y="28"/>
                  </a:lnTo>
                  <a:lnTo>
                    <a:pt x="417" y="26"/>
                  </a:lnTo>
                  <a:lnTo>
                    <a:pt x="410" y="20"/>
                  </a:lnTo>
                  <a:lnTo>
                    <a:pt x="403" y="15"/>
                  </a:lnTo>
                  <a:lnTo>
                    <a:pt x="394" y="11"/>
                  </a:lnTo>
                  <a:lnTo>
                    <a:pt x="384" y="6"/>
                  </a:lnTo>
                  <a:lnTo>
                    <a:pt x="375" y="4"/>
                  </a:lnTo>
                  <a:lnTo>
                    <a:pt x="365" y="2"/>
                  </a:lnTo>
                  <a:lnTo>
                    <a:pt x="354" y="0"/>
                  </a:lnTo>
                  <a:lnTo>
                    <a:pt x="343" y="0"/>
                  </a:lnTo>
                  <a:lnTo>
                    <a:pt x="34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0" name="Google Shape;450;p14"/>
            <p:cNvSpPr/>
            <p:nvPr/>
          </p:nvSpPr>
          <p:spPr>
            <a:xfrm>
              <a:off x="9902825" y="2659063"/>
              <a:ext cx="46038" cy="46038"/>
            </a:xfrm>
            <a:custGeom>
              <a:avLst/>
              <a:gdLst/>
              <a:ahLst/>
              <a:cxnLst/>
              <a:rect l="l" t="t" r="r" b="b"/>
              <a:pathLst>
                <a:path w="144" h="143" extrusionOk="0">
                  <a:moveTo>
                    <a:pt x="0" y="128"/>
                  </a:moveTo>
                  <a:lnTo>
                    <a:pt x="2" y="132"/>
                  </a:lnTo>
                  <a:lnTo>
                    <a:pt x="2" y="134"/>
                  </a:lnTo>
                  <a:lnTo>
                    <a:pt x="4" y="137"/>
                  </a:lnTo>
                  <a:lnTo>
                    <a:pt x="5" y="139"/>
                  </a:lnTo>
                  <a:lnTo>
                    <a:pt x="7" y="140"/>
                  </a:lnTo>
                  <a:lnTo>
                    <a:pt x="10" y="142"/>
                  </a:lnTo>
                  <a:lnTo>
                    <a:pt x="12" y="143"/>
                  </a:lnTo>
                  <a:lnTo>
                    <a:pt x="15" y="143"/>
                  </a:lnTo>
                  <a:lnTo>
                    <a:pt x="19" y="143"/>
                  </a:lnTo>
                  <a:lnTo>
                    <a:pt x="22" y="142"/>
                  </a:lnTo>
                  <a:lnTo>
                    <a:pt x="24" y="140"/>
                  </a:lnTo>
                  <a:lnTo>
                    <a:pt x="26" y="139"/>
                  </a:lnTo>
                  <a:lnTo>
                    <a:pt x="28" y="137"/>
                  </a:lnTo>
                  <a:lnTo>
                    <a:pt x="29" y="134"/>
                  </a:lnTo>
                  <a:lnTo>
                    <a:pt x="31" y="132"/>
                  </a:lnTo>
                  <a:lnTo>
                    <a:pt x="31" y="128"/>
                  </a:lnTo>
                  <a:lnTo>
                    <a:pt x="32" y="118"/>
                  </a:lnTo>
                  <a:lnTo>
                    <a:pt x="33" y="108"/>
                  </a:lnTo>
                  <a:lnTo>
                    <a:pt x="35" y="98"/>
                  </a:lnTo>
                  <a:lnTo>
                    <a:pt x="39" y="90"/>
                  </a:lnTo>
                  <a:lnTo>
                    <a:pt x="42" y="81"/>
                  </a:lnTo>
                  <a:lnTo>
                    <a:pt x="48" y="73"/>
                  </a:lnTo>
                  <a:lnTo>
                    <a:pt x="53" y="65"/>
                  </a:lnTo>
                  <a:lnTo>
                    <a:pt x="59" y="59"/>
                  </a:lnTo>
                  <a:lnTo>
                    <a:pt x="67" y="52"/>
                  </a:lnTo>
                  <a:lnTo>
                    <a:pt x="74" y="47"/>
                  </a:lnTo>
                  <a:lnTo>
                    <a:pt x="82" y="41"/>
                  </a:lnTo>
                  <a:lnTo>
                    <a:pt x="92" y="37"/>
                  </a:lnTo>
                  <a:lnTo>
                    <a:pt x="100" y="34"/>
                  </a:lnTo>
                  <a:lnTo>
                    <a:pt x="110" y="32"/>
                  </a:lnTo>
                  <a:lnTo>
                    <a:pt x="120" y="30"/>
                  </a:lnTo>
                  <a:lnTo>
                    <a:pt x="129" y="30"/>
                  </a:lnTo>
                  <a:lnTo>
                    <a:pt x="132" y="30"/>
                  </a:lnTo>
                  <a:lnTo>
                    <a:pt x="136" y="29"/>
                  </a:lnTo>
                  <a:lnTo>
                    <a:pt x="138" y="26"/>
                  </a:lnTo>
                  <a:lnTo>
                    <a:pt x="140" y="25"/>
                  </a:lnTo>
                  <a:lnTo>
                    <a:pt x="142" y="23"/>
                  </a:lnTo>
                  <a:lnTo>
                    <a:pt x="143" y="20"/>
                  </a:lnTo>
                  <a:lnTo>
                    <a:pt x="144" y="18"/>
                  </a:lnTo>
                  <a:lnTo>
                    <a:pt x="144" y="15"/>
                  </a:lnTo>
                  <a:lnTo>
                    <a:pt x="144" y="11"/>
                  </a:lnTo>
                  <a:lnTo>
                    <a:pt x="143" y="8"/>
                  </a:lnTo>
                  <a:lnTo>
                    <a:pt x="142" y="6"/>
                  </a:lnTo>
                  <a:lnTo>
                    <a:pt x="140" y="4"/>
                  </a:lnTo>
                  <a:lnTo>
                    <a:pt x="138" y="2"/>
                  </a:lnTo>
                  <a:lnTo>
                    <a:pt x="136" y="1"/>
                  </a:lnTo>
                  <a:lnTo>
                    <a:pt x="132" y="0"/>
                  </a:lnTo>
                  <a:lnTo>
                    <a:pt x="129" y="0"/>
                  </a:lnTo>
                  <a:lnTo>
                    <a:pt x="116" y="0"/>
                  </a:lnTo>
                  <a:lnTo>
                    <a:pt x="103" y="2"/>
                  </a:lnTo>
                  <a:lnTo>
                    <a:pt x="92" y="5"/>
                  </a:lnTo>
                  <a:lnTo>
                    <a:pt x="80" y="9"/>
                  </a:lnTo>
                  <a:lnTo>
                    <a:pt x="68" y="15"/>
                  </a:lnTo>
                  <a:lnTo>
                    <a:pt x="57" y="21"/>
                  </a:lnTo>
                  <a:lnTo>
                    <a:pt x="48" y="29"/>
                  </a:lnTo>
                  <a:lnTo>
                    <a:pt x="38" y="37"/>
                  </a:lnTo>
                  <a:lnTo>
                    <a:pt x="31" y="46"/>
                  </a:lnTo>
                  <a:lnTo>
                    <a:pt x="23" y="56"/>
                  </a:lnTo>
                  <a:lnTo>
                    <a:pt x="17" y="67"/>
                  </a:lnTo>
                  <a:lnTo>
                    <a:pt x="11" y="78"/>
                  </a:lnTo>
                  <a:lnTo>
                    <a:pt x="7" y="90"/>
                  </a:lnTo>
                  <a:lnTo>
                    <a:pt x="4" y="103"/>
                  </a:lnTo>
                  <a:lnTo>
                    <a:pt x="2" y="115"/>
                  </a:lnTo>
                  <a:lnTo>
                    <a:pt x="0" y="12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1" name="Google Shape;451;p14"/>
            <p:cNvSpPr/>
            <p:nvPr/>
          </p:nvSpPr>
          <p:spPr>
            <a:xfrm>
              <a:off x="10059988" y="2659063"/>
              <a:ext cx="44450" cy="46038"/>
            </a:xfrm>
            <a:custGeom>
              <a:avLst/>
              <a:gdLst/>
              <a:ahLst/>
              <a:cxnLst/>
              <a:rect l="l" t="t" r="r" b="b"/>
              <a:pathLst>
                <a:path w="144" h="143" extrusionOk="0">
                  <a:moveTo>
                    <a:pt x="129" y="0"/>
                  </a:moveTo>
                  <a:lnTo>
                    <a:pt x="115" y="0"/>
                  </a:lnTo>
                  <a:lnTo>
                    <a:pt x="102" y="2"/>
                  </a:lnTo>
                  <a:lnTo>
                    <a:pt x="90" y="5"/>
                  </a:lnTo>
                  <a:lnTo>
                    <a:pt x="78" y="9"/>
                  </a:lnTo>
                  <a:lnTo>
                    <a:pt x="66" y="15"/>
                  </a:lnTo>
                  <a:lnTo>
                    <a:pt x="57" y="21"/>
                  </a:lnTo>
                  <a:lnTo>
                    <a:pt x="46" y="29"/>
                  </a:lnTo>
                  <a:lnTo>
                    <a:pt x="37" y="37"/>
                  </a:lnTo>
                  <a:lnTo>
                    <a:pt x="29" y="46"/>
                  </a:lnTo>
                  <a:lnTo>
                    <a:pt x="21" y="56"/>
                  </a:lnTo>
                  <a:lnTo>
                    <a:pt x="15" y="67"/>
                  </a:lnTo>
                  <a:lnTo>
                    <a:pt x="9" y="78"/>
                  </a:lnTo>
                  <a:lnTo>
                    <a:pt x="5" y="90"/>
                  </a:lnTo>
                  <a:lnTo>
                    <a:pt x="2" y="103"/>
                  </a:lnTo>
                  <a:lnTo>
                    <a:pt x="0" y="115"/>
                  </a:lnTo>
                  <a:lnTo>
                    <a:pt x="0" y="128"/>
                  </a:lnTo>
                  <a:lnTo>
                    <a:pt x="0" y="132"/>
                  </a:lnTo>
                  <a:lnTo>
                    <a:pt x="1" y="134"/>
                  </a:lnTo>
                  <a:lnTo>
                    <a:pt x="2" y="137"/>
                  </a:lnTo>
                  <a:lnTo>
                    <a:pt x="4" y="139"/>
                  </a:lnTo>
                  <a:lnTo>
                    <a:pt x="6" y="140"/>
                  </a:lnTo>
                  <a:lnTo>
                    <a:pt x="8" y="142"/>
                  </a:lnTo>
                  <a:lnTo>
                    <a:pt x="12" y="143"/>
                  </a:lnTo>
                  <a:lnTo>
                    <a:pt x="15" y="143"/>
                  </a:lnTo>
                  <a:lnTo>
                    <a:pt x="17" y="143"/>
                  </a:lnTo>
                  <a:lnTo>
                    <a:pt x="20" y="142"/>
                  </a:lnTo>
                  <a:lnTo>
                    <a:pt x="22" y="140"/>
                  </a:lnTo>
                  <a:lnTo>
                    <a:pt x="24" y="139"/>
                  </a:lnTo>
                  <a:lnTo>
                    <a:pt x="27" y="137"/>
                  </a:lnTo>
                  <a:lnTo>
                    <a:pt x="28" y="134"/>
                  </a:lnTo>
                  <a:lnTo>
                    <a:pt x="29" y="132"/>
                  </a:lnTo>
                  <a:lnTo>
                    <a:pt x="30" y="128"/>
                  </a:lnTo>
                  <a:lnTo>
                    <a:pt x="30" y="118"/>
                  </a:lnTo>
                  <a:lnTo>
                    <a:pt x="31" y="108"/>
                  </a:lnTo>
                  <a:lnTo>
                    <a:pt x="34" y="98"/>
                  </a:lnTo>
                  <a:lnTo>
                    <a:pt x="37" y="90"/>
                  </a:lnTo>
                  <a:lnTo>
                    <a:pt x="42" y="81"/>
                  </a:lnTo>
                  <a:lnTo>
                    <a:pt x="46" y="73"/>
                  </a:lnTo>
                  <a:lnTo>
                    <a:pt x="52" y="65"/>
                  </a:lnTo>
                  <a:lnTo>
                    <a:pt x="59" y="59"/>
                  </a:lnTo>
                  <a:lnTo>
                    <a:pt x="65" y="52"/>
                  </a:lnTo>
                  <a:lnTo>
                    <a:pt x="73" y="47"/>
                  </a:lnTo>
                  <a:lnTo>
                    <a:pt x="81" y="41"/>
                  </a:lnTo>
                  <a:lnTo>
                    <a:pt x="90" y="37"/>
                  </a:lnTo>
                  <a:lnTo>
                    <a:pt x="98" y="34"/>
                  </a:lnTo>
                  <a:lnTo>
                    <a:pt x="108" y="32"/>
                  </a:lnTo>
                  <a:lnTo>
                    <a:pt x="118" y="30"/>
                  </a:lnTo>
                  <a:lnTo>
                    <a:pt x="129" y="30"/>
                  </a:lnTo>
                  <a:lnTo>
                    <a:pt x="131" y="30"/>
                  </a:lnTo>
                  <a:lnTo>
                    <a:pt x="134" y="29"/>
                  </a:lnTo>
                  <a:lnTo>
                    <a:pt x="136" y="26"/>
                  </a:lnTo>
                  <a:lnTo>
                    <a:pt x="138" y="25"/>
                  </a:lnTo>
                  <a:lnTo>
                    <a:pt x="140" y="23"/>
                  </a:lnTo>
                  <a:lnTo>
                    <a:pt x="141" y="20"/>
                  </a:lnTo>
                  <a:lnTo>
                    <a:pt x="142" y="18"/>
                  </a:lnTo>
                  <a:lnTo>
                    <a:pt x="144" y="15"/>
                  </a:lnTo>
                  <a:lnTo>
                    <a:pt x="142" y="11"/>
                  </a:lnTo>
                  <a:lnTo>
                    <a:pt x="141" y="8"/>
                  </a:lnTo>
                  <a:lnTo>
                    <a:pt x="140" y="6"/>
                  </a:lnTo>
                  <a:lnTo>
                    <a:pt x="138" y="4"/>
                  </a:lnTo>
                  <a:lnTo>
                    <a:pt x="136" y="2"/>
                  </a:lnTo>
                  <a:lnTo>
                    <a:pt x="134" y="1"/>
                  </a:lnTo>
                  <a:lnTo>
                    <a:pt x="131" y="0"/>
                  </a:lnTo>
                  <a:lnTo>
                    <a:pt x="129" y="0"/>
                  </a:lnTo>
                  <a:lnTo>
                    <a:pt x="129"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452" name="Google Shape;452;p14" descr="Esta imagen es un icono de una pizarra de presentación. "/>
          <p:cNvGrpSpPr/>
          <p:nvPr/>
        </p:nvGrpSpPr>
        <p:grpSpPr>
          <a:xfrm>
            <a:off x="6998124" y="3601420"/>
            <a:ext cx="275206" cy="284640"/>
            <a:chOff x="11612563" y="4081463"/>
            <a:chExt cx="277813" cy="287337"/>
          </a:xfrm>
        </p:grpSpPr>
        <p:sp>
          <p:nvSpPr>
            <p:cNvPr id="453" name="Google Shape;453;p14"/>
            <p:cNvSpPr/>
            <p:nvPr/>
          </p:nvSpPr>
          <p:spPr>
            <a:xfrm>
              <a:off x="11626850" y="4081463"/>
              <a:ext cx="249238" cy="173038"/>
            </a:xfrm>
            <a:custGeom>
              <a:avLst/>
              <a:gdLst/>
              <a:ahLst/>
              <a:cxnLst/>
              <a:rect l="l" t="t" r="r" b="b"/>
              <a:pathLst>
                <a:path w="784" h="542" extrusionOk="0">
                  <a:moveTo>
                    <a:pt x="302" y="120"/>
                  </a:moveTo>
                  <a:lnTo>
                    <a:pt x="452" y="120"/>
                  </a:lnTo>
                  <a:lnTo>
                    <a:pt x="452" y="150"/>
                  </a:lnTo>
                  <a:lnTo>
                    <a:pt x="302" y="150"/>
                  </a:lnTo>
                  <a:lnTo>
                    <a:pt x="302" y="120"/>
                  </a:lnTo>
                  <a:close/>
                  <a:moveTo>
                    <a:pt x="16" y="542"/>
                  </a:moveTo>
                  <a:lnTo>
                    <a:pt x="768" y="542"/>
                  </a:lnTo>
                  <a:lnTo>
                    <a:pt x="772" y="542"/>
                  </a:lnTo>
                  <a:lnTo>
                    <a:pt x="775" y="540"/>
                  </a:lnTo>
                  <a:lnTo>
                    <a:pt x="777" y="539"/>
                  </a:lnTo>
                  <a:lnTo>
                    <a:pt x="780" y="537"/>
                  </a:lnTo>
                  <a:lnTo>
                    <a:pt x="781" y="535"/>
                  </a:lnTo>
                  <a:lnTo>
                    <a:pt x="783" y="533"/>
                  </a:lnTo>
                  <a:lnTo>
                    <a:pt x="783" y="529"/>
                  </a:lnTo>
                  <a:lnTo>
                    <a:pt x="784" y="527"/>
                  </a:lnTo>
                  <a:lnTo>
                    <a:pt x="784" y="135"/>
                  </a:lnTo>
                  <a:lnTo>
                    <a:pt x="783" y="132"/>
                  </a:lnTo>
                  <a:lnTo>
                    <a:pt x="783" y="129"/>
                  </a:lnTo>
                  <a:lnTo>
                    <a:pt x="781" y="127"/>
                  </a:lnTo>
                  <a:lnTo>
                    <a:pt x="780" y="125"/>
                  </a:lnTo>
                  <a:lnTo>
                    <a:pt x="777" y="123"/>
                  </a:lnTo>
                  <a:lnTo>
                    <a:pt x="775" y="121"/>
                  </a:lnTo>
                  <a:lnTo>
                    <a:pt x="772" y="120"/>
                  </a:lnTo>
                  <a:lnTo>
                    <a:pt x="768" y="120"/>
                  </a:lnTo>
                  <a:lnTo>
                    <a:pt x="483" y="120"/>
                  </a:lnTo>
                  <a:lnTo>
                    <a:pt x="483" y="105"/>
                  </a:lnTo>
                  <a:lnTo>
                    <a:pt x="483" y="102"/>
                  </a:lnTo>
                  <a:lnTo>
                    <a:pt x="481" y="99"/>
                  </a:lnTo>
                  <a:lnTo>
                    <a:pt x="480" y="97"/>
                  </a:lnTo>
                  <a:lnTo>
                    <a:pt x="478" y="94"/>
                  </a:lnTo>
                  <a:lnTo>
                    <a:pt x="476" y="92"/>
                  </a:lnTo>
                  <a:lnTo>
                    <a:pt x="474" y="91"/>
                  </a:lnTo>
                  <a:lnTo>
                    <a:pt x="470" y="90"/>
                  </a:lnTo>
                  <a:lnTo>
                    <a:pt x="468" y="90"/>
                  </a:lnTo>
                  <a:lnTo>
                    <a:pt x="392" y="90"/>
                  </a:lnTo>
                  <a:lnTo>
                    <a:pt x="392" y="14"/>
                  </a:lnTo>
                  <a:lnTo>
                    <a:pt x="392" y="12"/>
                  </a:lnTo>
                  <a:lnTo>
                    <a:pt x="391" y="9"/>
                  </a:lnTo>
                  <a:lnTo>
                    <a:pt x="390" y="6"/>
                  </a:lnTo>
                  <a:lnTo>
                    <a:pt x="388" y="4"/>
                  </a:lnTo>
                  <a:lnTo>
                    <a:pt x="385" y="2"/>
                  </a:lnTo>
                  <a:lnTo>
                    <a:pt x="383" y="1"/>
                  </a:lnTo>
                  <a:lnTo>
                    <a:pt x="380" y="0"/>
                  </a:lnTo>
                  <a:lnTo>
                    <a:pt x="378" y="0"/>
                  </a:lnTo>
                  <a:lnTo>
                    <a:pt x="374" y="0"/>
                  </a:lnTo>
                  <a:lnTo>
                    <a:pt x="371" y="1"/>
                  </a:lnTo>
                  <a:lnTo>
                    <a:pt x="369" y="2"/>
                  </a:lnTo>
                  <a:lnTo>
                    <a:pt x="366" y="4"/>
                  </a:lnTo>
                  <a:lnTo>
                    <a:pt x="365" y="6"/>
                  </a:lnTo>
                  <a:lnTo>
                    <a:pt x="363" y="9"/>
                  </a:lnTo>
                  <a:lnTo>
                    <a:pt x="363" y="12"/>
                  </a:lnTo>
                  <a:lnTo>
                    <a:pt x="362" y="14"/>
                  </a:lnTo>
                  <a:lnTo>
                    <a:pt x="362" y="90"/>
                  </a:lnTo>
                  <a:lnTo>
                    <a:pt x="287" y="90"/>
                  </a:lnTo>
                  <a:lnTo>
                    <a:pt x="284" y="90"/>
                  </a:lnTo>
                  <a:lnTo>
                    <a:pt x="282" y="91"/>
                  </a:lnTo>
                  <a:lnTo>
                    <a:pt x="278" y="92"/>
                  </a:lnTo>
                  <a:lnTo>
                    <a:pt x="276" y="94"/>
                  </a:lnTo>
                  <a:lnTo>
                    <a:pt x="275" y="97"/>
                  </a:lnTo>
                  <a:lnTo>
                    <a:pt x="273" y="99"/>
                  </a:lnTo>
                  <a:lnTo>
                    <a:pt x="273" y="102"/>
                  </a:lnTo>
                  <a:lnTo>
                    <a:pt x="271" y="105"/>
                  </a:lnTo>
                  <a:lnTo>
                    <a:pt x="271" y="120"/>
                  </a:lnTo>
                  <a:lnTo>
                    <a:pt x="16" y="120"/>
                  </a:lnTo>
                  <a:lnTo>
                    <a:pt x="13" y="120"/>
                  </a:lnTo>
                  <a:lnTo>
                    <a:pt x="11" y="121"/>
                  </a:lnTo>
                  <a:lnTo>
                    <a:pt x="7" y="123"/>
                  </a:lnTo>
                  <a:lnTo>
                    <a:pt x="5" y="125"/>
                  </a:lnTo>
                  <a:lnTo>
                    <a:pt x="4" y="127"/>
                  </a:lnTo>
                  <a:lnTo>
                    <a:pt x="1" y="129"/>
                  </a:lnTo>
                  <a:lnTo>
                    <a:pt x="1" y="132"/>
                  </a:lnTo>
                  <a:lnTo>
                    <a:pt x="0" y="135"/>
                  </a:lnTo>
                  <a:lnTo>
                    <a:pt x="0" y="527"/>
                  </a:lnTo>
                  <a:lnTo>
                    <a:pt x="1" y="529"/>
                  </a:lnTo>
                  <a:lnTo>
                    <a:pt x="1" y="533"/>
                  </a:lnTo>
                  <a:lnTo>
                    <a:pt x="4" y="535"/>
                  </a:lnTo>
                  <a:lnTo>
                    <a:pt x="5" y="537"/>
                  </a:lnTo>
                  <a:lnTo>
                    <a:pt x="7" y="539"/>
                  </a:lnTo>
                  <a:lnTo>
                    <a:pt x="11" y="540"/>
                  </a:lnTo>
                  <a:lnTo>
                    <a:pt x="13" y="542"/>
                  </a:lnTo>
                  <a:lnTo>
                    <a:pt x="16" y="542"/>
                  </a:lnTo>
                  <a:lnTo>
                    <a:pt x="16" y="54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4" name="Google Shape;454;p14"/>
            <p:cNvSpPr/>
            <p:nvPr/>
          </p:nvSpPr>
          <p:spPr>
            <a:xfrm>
              <a:off x="11612563" y="4264025"/>
              <a:ext cx="277813" cy="104775"/>
            </a:xfrm>
            <a:custGeom>
              <a:avLst/>
              <a:gdLst/>
              <a:ahLst/>
              <a:cxnLst/>
              <a:rect l="l" t="t" r="r" b="b"/>
              <a:pathLst>
                <a:path w="874" h="331" extrusionOk="0">
                  <a:moveTo>
                    <a:pt x="829" y="0"/>
                  </a:moveTo>
                  <a:lnTo>
                    <a:pt x="45" y="0"/>
                  </a:lnTo>
                  <a:lnTo>
                    <a:pt x="35" y="0"/>
                  </a:lnTo>
                  <a:lnTo>
                    <a:pt x="26" y="2"/>
                  </a:lnTo>
                  <a:lnTo>
                    <a:pt x="18" y="6"/>
                  </a:lnTo>
                  <a:lnTo>
                    <a:pt x="13" y="11"/>
                  </a:lnTo>
                  <a:lnTo>
                    <a:pt x="7" y="18"/>
                  </a:lnTo>
                  <a:lnTo>
                    <a:pt x="4" y="26"/>
                  </a:lnTo>
                  <a:lnTo>
                    <a:pt x="1" y="35"/>
                  </a:lnTo>
                  <a:lnTo>
                    <a:pt x="0" y="45"/>
                  </a:lnTo>
                  <a:lnTo>
                    <a:pt x="1" y="55"/>
                  </a:lnTo>
                  <a:lnTo>
                    <a:pt x="4" y="64"/>
                  </a:lnTo>
                  <a:lnTo>
                    <a:pt x="7" y="72"/>
                  </a:lnTo>
                  <a:lnTo>
                    <a:pt x="13" y="78"/>
                  </a:lnTo>
                  <a:lnTo>
                    <a:pt x="18" y="84"/>
                  </a:lnTo>
                  <a:lnTo>
                    <a:pt x="26" y="87"/>
                  </a:lnTo>
                  <a:lnTo>
                    <a:pt x="35" y="89"/>
                  </a:lnTo>
                  <a:lnTo>
                    <a:pt x="45" y="90"/>
                  </a:lnTo>
                  <a:lnTo>
                    <a:pt x="217" y="90"/>
                  </a:lnTo>
                  <a:lnTo>
                    <a:pt x="105" y="310"/>
                  </a:lnTo>
                  <a:lnTo>
                    <a:pt x="104" y="312"/>
                  </a:lnTo>
                  <a:lnTo>
                    <a:pt x="103" y="315"/>
                  </a:lnTo>
                  <a:lnTo>
                    <a:pt x="103" y="317"/>
                  </a:lnTo>
                  <a:lnTo>
                    <a:pt x="104" y="321"/>
                  </a:lnTo>
                  <a:lnTo>
                    <a:pt x="105" y="323"/>
                  </a:lnTo>
                  <a:lnTo>
                    <a:pt x="106" y="325"/>
                  </a:lnTo>
                  <a:lnTo>
                    <a:pt x="109" y="328"/>
                  </a:lnTo>
                  <a:lnTo>
                    <a:pt x="112" y="330"/>
                  </a:lnTo>
                  <a:lnTo>
                    <a:pt x="115" y="331"/>
                  </a:lnTo>
                  <a:lnTo>
                    <a:pt x="119" y="331"/>
                  </a:lnTo>
                  <a:lnTo>
                    <a:pt x="122" y="331"/>
                  </a:lnTo>
                  <a:lnTo>
                    <a:pt x="127" y="329"/>
                  </a:lnTo>
                  <a:lnTo>
                    <a:pt x="129" y="326"/>
                  </a:lnTo>
                  <a:lnTo>
                    <a:pt x="132" y="323"/>
                  </a:lnTo>
                  <a:lnTo>
                    <a:pt x="251" y="90"/>
                  </a:lnTo>
                  <a:lnTo>
                    <a:pt x="407" y="90"/>
                  </a:lnTo>
                  <a:lnTo>
                    <a:pt x="407" y="316"/>
                  </a:lnTo>
                  <a:lnTo>
                    <a:pt x="408" y="319"/>
                  </a:lnTo>
                  <a:lnTo>
                    <a:pt x="408" y="322"/>
                  </a:lnTo>
                  <a:lnTo>
                    <a:pt x="410" y="324"/>
                  </a:lnTo>
                  <a:lnTo>
                    <a:pt x="411" y="326"/>
                  </a:lnTo>
                  <a:lnTo>
                    <a:pt x="414" y="329"/>
                  </a:lnTo>
                  <a:lnTo>
                    <a:pt x="416" y="330"/>
                  </a:lnTo>
                  <a:lnTo>
                    <a:pt x="419" y="331"/>
                  </a:lnTo>
                  <a:lnTo>
                    <a:pt x="423" y="331"/>
                  </a:lnTo>
                  <a:lnTo>
                    <a:pt x="425" y="331"/>
                  </a:lnTo>
                  <a:lnTo>
                    <a:pt x="428" y="330"/>
                  </a:lnTo>
                  <a:lnTo>
                    <a:pt x="430" y="329"/>
                  </a:lnTo>
                  <a:lnTo>
                    <a:pt x="433" y="326"/>
                  </a:lnTo>
                  <a:lnTo>
                    <a:pt x="435" y="324"/>
                  </a:lnTo>
                  <a:lnTo>
                    <a:pt x="436" y="322"/>
                  </a:lnTo>
                  <a:lnTo>
                    <a:pt x="437" y="319"/>
                  </a:lnTo>
                  <a:lnTo>
                    <a:pt x="437" y="316"/>
                  </a:lnTo>
                  <a:lnTo>
                    <a:pt x="437" y="90"/>
                  </a:lnTo>
                  <a:lnTo>
                    <a:pt x="594" y="90"/>
                  </a:lnTo>
                  <a:lnTo>
                    <a:pt x="713" y="323"/>
                  </a:lnTo>
                  <a:lnTo>
                    <a:pt x="715" y="326"/>
                  </a:lnTo>
                  <a:lnTo>
                    <a:pt x="718" y="329"/>
                  </a:lnTo>
                  <a:lnTo>
                    <a:pt x="722" y="331"/>
                  </a:lnTo>
                  <a:lnTo>
                    <a:pt x="726" y="331"/>
                  </a:lnTo>
                  <a:lnTo>
                    <a:pt x="730" y="331"/>
                  </a:lnTo>
                  <a:lnTo>
                    <a:pt x="733" y="330"/>
                  </a:lnTo>
                  <a:lnTo>
                    <a:pt x="735" y="328"/>
                  </a:lnTo>
                  <a:lnTo>
                    <a:pt x="738" y="325"/>
                  </a:lnTo>
                  <a:lnTo>
                    <a:pt x="739" y="323"/>
                  </a:lnTo>
                  <a:lnTo>
                    <a:pt x="740" y="321"/>
                  </a:lnTo>
                  <a:lnTo>
                    <a:pt x="741" y="317"/>
                  </a:lnTo>
                  <a:lnTo>
                    <a:pt x="741" y="315"/>
                  </a:lnTo>
                  <a:lnTo>
                    <a:pt x="740" y="312"/>
                  </a:lnTo>
                  <a:lnTo>
                    <a:pt x="739" y="310"/>
                  </a:lnTo>
                  <a:lnTo>
                    <a:pt x="627" y="90"/>
                  </a:lnTo>
                  <a:lnTo>
                    <a:pt x="829" y="90"/>
                  </a:lnTo>
                  <a:lnTo>
                    <a:pt x="839" y="89"/>
                  </a:lnTo>
                  <a:lnTo>
                    <a:pt x="848" y="87"/>
                  </a:lnTo>
                  <a:lnTo>
                    <a:pt x="856" y="84"/>
                  </a:lnTo>
                  <a:lnTo>
                    <a:pt x="862" y="78"/>
                  </a:lnTo>
                  <a:lnTo>
                    <a:pt x="868" y="72"/>
                  </a:lnTo>
                  <a:lnTo>
                    <a:pt x="871" y="64"/>
                  </a:lnTo>
                  <a:lnTo>
                    <a:pt x="873" y="55"/>
                  </a:lnTo>
                  <a:lnTo>
                    <a:pt x="874" y="45"/>
                  </a:lnTo>
                  <a:lnTo>
                    <a:pt x="873" y="35"/>
                  </a:lnTo>
                  <a:lnTo>
                    <a:pt x="871" y="26"/>
                  </a:lnTo>
                  <a:lnTo>
                    <a:pt x="868" y="18"/>
                  </a:lnTo>
                  <a:lnTo>
                    <a:pt x="862" y="11"/>
                  </a:lnTo>
                  <a:lnTo>
                    <a:pt x="856" y="7"/>
                  </a:lnTo>
                  <a:lnTo>
                    <a:pt x="848" y="2"/>
                  </a:lnTo>
                  <a:lnTo>
                    <a:pt x="839" y="0"/>
                  </a:lnTo>
                  <a:lnTo>
                    <a:pt x="829" y="0"/>
                  </a:lnTo>
                  <a:lnTo>
                    <a:pt x="829"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455" name="Google Shape;455;p14"/>
          <p:cNvSpPr txBox="1"/>
          <p:nvPr/>
        </p:nvSpPr>
        <p:spPr>
          <a:xfrm>
            <a:off x="7725252" y="5597278"/>
            <a:ext cx="38601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MX" sz="2400">
                <a:solidFill>
                  <a:schemeClr val="dk1"/>
                </a:solidFill>
                <a:latin typeface="Arial Narrow"/>
                <a:ea typeface="Arial Narrow"/>
                <a:cs typeface="Arial Narrow"/>
                <a:sym typeface="Arial Narrow"/>
              </a:rPr>
              <a:t>Create synergies and projects to address these problems</a:t>
            </a:r>
            <a:endParaRPr sz="1400" b="0" i="0" u="none" strike="noStrike" cap="none">
              <a:solidFill>
                <a:srgbClr val="000000"/>
              </a:solidFill>
              <a:latin typeface="Arial"/>
              <a:ea typeface="Arial"/>
              <a:cs typeface="Arial"/>
              <a:sym typeface="Arial"/>
            </a:endParaRPr>
          </a:p>
        </p:txBody>
      </p:sp>
      <p:sp>
        <p:nvSpPr>
          <p:cNvPr id="456" name="Google Shape;456;p14"/>
          <p:cNvSpPr/>
          <p:nvPr/>
        </p:nvSpPr>
        <p:spPr>
          <a:xfrm>
            <a:off x="6782691" y="5609516"/>
            <a:ext cx="657225" cy="657225"/>
          </a:xfrm>
          <a:prstGeom prst="ellipse">
            <a:avLst/>
          </a:prstGeom>
          <a:solidFill>
            <a:srgbClr val="CD1719"/>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57" name="Google Shape;457;p14"/>
          <p:cNvGrpSpPr/>
          <p:nvPr/>
        </p:nvGrpSpPr>
        <p:grpSpPr>
          <a:xfrm>
            <a:off x="1028803" y="1630007"/>
            <a:ext cx="4320216" cy="4320216"/>
            <a:chOff x="1290266" y="128057"/>
            <a:chExt cx="4320216" cy="4320216"/>
          </a:xfrm>
        </p:grpSpPr>
        <p:sp>
          <p:nvSpPr>
            <p:cNvPr id="458" name="Google Shape;458;p14"/>
            <p:cNvSpPr/>
            <p:nvPr/>
          </p:nvSpPr>
          <p:spPr>
            <a:xfrm>
              <a:off x="1510244" y="366119"/>
              <a:ext cx="3844260" cy="3844260"/>
            </a:xfrm>
            <a:prstGeom prst="ellipse">
              <a:avLst/>
            </a:prstGeom>
            <a:gradFill>
              <a:gsLst>
                <a:gs pos="0">
                  <a:schemeClr val="lt1"/>
                </a:gs>
                <a:gs pos="50000">
                  <a:schemeClr val="lt1"/>
                </a:gs>
                <a:gs pos="100000">
                  <a:schemeClr val="lt1"/>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14"/>
            <p:cNvSpPr txBox="1"/>
            <p:nvPr/>
          </p:nvSpPr>
          <p:spPr>
            <a:xfrm>
              <a:off x="2150955" y="1006830"/>
              <a:ext cx="2562840" cy="256284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C00000"/>
                </a:buClr>
                <a:buSzPts val="3600"/>
                <a:buFont typeface="Arial Rounded"/>
                <a:buNone/>
              </a:pPr>
              <a:r>
                <a:rPr lang="es-MX" sz="3600" b="1">
                  <a:solidFill>
                    <a:srgbClr val="C00000"/>
                  </a:solidFill>
                  <a:latin typeface="Arial Rounded"/>
                  <a:ea typeface="Arial Rounded"/>
                  <a:cs typeface="Arial Rounded"/>
                  <a:sym typeface="Arial Rounded"/>
                </a:rPr>
                <a:t>Who attends?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700"/>
                </a:spcBef>
                <a:spcAft>
                  <a:spcPts val="0"/>
                </a:spcAft>
                <a:buClr>
                  <a:schemeClr val="dk1"/>
                </a:buClr>
                <a:buSzPts val="2000"/>
                <a:buFont typeface="Arial Narrow"/>
                <a:buNone/>
              </a:pPr>
              <a:r>
                <a:rPr lang="es-MX" sz="2000">
                  <a:solidFill>
                    <a:schemeClr val="dk1"/>
                  </a:solidFill>
                  <a:latin typeface="Arial Narrow"/>
                  <a:ea typeface="Arial Narrow"/>
                  <a:cs typeface="Arial Narrow"/>
                  <a:sym typeface="Arial Narrow"/>
                </a:rPr>
                <a:t>Business Leaders </a:t>
              </a:r>
              <a:endParaRPr sz="2000">
                <a:solidFill>
                  <a:schemeClr val="dk1"/>
                </a:solidFill>
                <a:latin typeface="Arial Narrow"/>
                <a:ea typeface="Arial Narrow"/>
                <a:cs typeface="Arial Narrow"/>
                <a:sym typeface="Arial Narrow"/>
              </a:endParaRPr>
            </a:p>
            <a:p>
              <a:pPr marL="0" marR="0" lvl="0" indent="0" algn="ctr" rtl="0">
                <a:lnSpc>
                  <a:spcPct val="90000"/>
                </a:lnSpc>
                <a:spcBef>
                  <a:spcPts val="700"/>
                </a:spcBef>
                <a:spcAft>
                  <a:spcPts val="0"/>
                </a:spcAft>
                <a:buClr>
                  <a:schemeClr val="dk1"/>
                </a:buClr>
                <a:buSzPts val="2000"/>
                <a:buFont typeface="Arial Narrow"/>
                <a:buNone/>
              </a:pPr>
              <a:r>
                <a:rPr lang="es-MX" sz="2000">
                  <a:solidFill>
                    <a:schemeClr val="dk1"/>
                  </a:solidFill>
                  <a:latin typeface="Arial Narrow"/>
                  <a:ea typeface="Arial Narrow"/>
                  <a:cs typeface="Arial Narrow"/>
                  <a:sym typeface="Arial Narrow"/>
                </a:rPr>
                <a:t>Academics </a:t>
              </a:r>
              <a:endParaRPr sz="2000">
                <a:solidFill>
                  <a:schemeClr val="dk1"/>
                </a:solidFill>
                <a:latin typeface="Arial Narrow"/>
                <a:ea typeface="Arial Narrow"/>
                <a:cs typeface="Arial Narrow"/>
                <a:sym typeface="Arial Narrow"/>
              </a:endParaRPr>
            </a:p>
            <a:p>
              <a:pPr marL="0" marR="0" lvl="0" indent="0" algn="ctr" rtl="0">
                <a:lnSpc>
                  <a:spcPct val="90000"/>
                </a:lnSpc>
                <a:spcBef>
                  <a:spcPts val="700"/>
                </a:spcBef>
                <a:spcAft>
                  <a:spcPts val="0"/>
                </a:spcAft>
                <a:buClr>
                  <a:schemeClr val="dk1"/>
                </a:buClr>
                <a:buSzPts val="2000"/>
                <a:buFont typeface="Arial Narrow"/>
                <a:buNone/>
              </a:pPr>
              <a:r>
                <a:rPr lang="es-MX" sz="2000">
                  <a:solidFill>
                    <a:schemeClr val="dk1"/>
                  </a:solidFill>
                  <a:latin typeface="Arial Narrow"/>
                  <a:ea typeface="Arial Narrow"/>
                  <a:cs typeface="Arial Narrow"/>
                  <a:sym typeface="Arial Narrow"/>
                </a:rPr>
                <a:t>Government representatives</a:t>
              </a:r>
              <a:endParaRPr sz="1400" b="0" i="0" u="none" strike="noStrike" cap="none">
                <a:solidFill>
                  <a:srgbClr val="000000"/>
                </a:solidFill>
                <a:latin typeface="Arial"/>
                <a:ea typeface="Arial"/>
                <a:cs typeface="Arial"/>
                <a:sym typeface="Arial"/>
              </a:endParaRPr>
            </a:p>
          </p:txBody>
        </p:sp>
        <p:sp>
          <p:nvSpPr>
            <p:cNvPr id="460" name="Google Shape;460;p14"/>
            <p:cNvSpPr/>
            <p:nvPr/>
          </p:nvSpPr>
          <p:spPr>
            <a:xfrm>
              <a:off x="1290266" y="128057"/>
              <a:ext cx="4320216" cy="4320216"/>
            </a:xfrm>
            <a:custGeom>
              <a:avLst/>
              <a:gdLst/>
              <a:ahLst/>
              <a:cxnLst/>
              <a:rect l="l" t="t" r="r" b="b"/>
              <a:pathLst>
                <a:path w="120000" h="120000" extrusionOk="0">
                  <a:moveTo>
                    <a:pt x="60524" y="4070"/>
                  </a:moveTo>
                  <a:lnTo>
                    <a:pt x="60524" y="4070"/>
                  </a:lnTo>
                  <a:cubicBezTo>
                    <a:pt x="90821" y="4354"/>
                    <a:pt x="115383" y="28709"/>
                    <a:pt x="115924" y="59003"/>
                  </a:cubicBezTo>
                  <a:cubicBezTo>
                    <a:pt x="116464" y="89296"/>
                    <a:pt x="92785" y="114512"/>
                    <a:pt x="62518" y="115876"/>
                  </a:cubicBezTo>
                  <a:cubicBezTo>
                    <a:pt x="32250" y="117240"/>
                    <a:pt x="6400" y="94256"/>
                    <a:pt x="4213" y="64036"/>
                  </a:cubicBezTo>
                  <a:cubicBezTo>
                    <a:pt x="2027" y="33817"/>
                    <a:pt x="24299" y="7351"/>
                    <a:pt x="54448" y="4344"/>
                  </a:cubicBezTo>
                  <a:lnTo>
                    <a:pt x="54410" y="290"/>
                  </a:lnTo>
                  <a:lnTo>
                    <a:pt x="59505" y="7121"/>
                  </a:lnTo>
                  <a:lnTo>
                    <a:pt x="54543" y="14526"/>
                  </a:lnTo>
                  <a:lnTo>
                    <a:pt x="54505" y="10473"/>
                  </a:lnTo>
                  <a:lnTo>
                    <a:pt x="54505" y="10473"/>
                  </a:lnTo>
                  <a:cubicBezTo>
                    <a:pt x="27730" y="13444"/>
                    <a:pt x="8164" y="37156"/>
                    <a:pt x="10331" y="64008"/>
                  </a:cubicBezTo>
                  <a:cubicBezTo>
                    <a:pt x="12498" y="90860"/>
                    <a:pt x="35614" y="111128"/>
                    <a:pt x="62519" y="109767"/>
                  </a:cubicBezTo>
                  <a:cubicBezTo>
                    <a:pt x="89423" y="108405"/>
                    <a:pt x="110375" y="85907"/>
                    <a:pt x="109820" y="58974"/>
                  </a:cubicBezTo>
                  <a:cubicBezTo>
                    <a:pt x="109265" y="32040"/>
                    <a:pt x="87405" y="10424"/>
                    <a:pt x="60467" y="10172"/>
                  </a:cubicBezTo>
                  <a:close/>
                </a:path>
              </a:pathLst>
            </a:custGeom>
            <a:gradFill>
              <a:gsLst>
                <a:gs pos="0">
                  <a:srgbClr val="DBE1F1"/>
                </a:gs>
                <a:gs pos="50000">
                  <a:srgbClr val="CED6EB"/>
                </a:gs>
                <a:gs pos="100000">
                  <a:srgbClr val="C7D1E9"/>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1" name="Google Shape;461;p14" descr="Esta imagen es un icono de un calendario. "/>
          <p:cNvGrpSpPr/>
          <p:nvPr/>
        </p:nvGrpSpPr>
        <p:grpSpPr>
          <a:xfrm>
            <a:off x="6976349" y="5802151"/>
            <a:ext cx="284163" cy="284163"/>
            <a:chOff x="2613272" y="4772729"/>
            <a:chExt cx="284163" cy="284163"/>
          </a:xfrm>
        </p:grpSpPr>
        <p:sp>
          <p:nvSpPr>
            <p:cNvPr id="462" name="Google Shape;462;p14"/>
            <p:cNvSpPr/>
            <p:nvPr/>
          </p:nvSpPr>
          <p:spPr>
            <a:xfrm>
              <a:off x="2756147" y="4963229"/>
              <a:ext cx="57150" cy="38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3" name="Google Shape;463;p14"/>
            <p:cNvSpPr/>
            <p:nvPr/>
          </p:nvSpPr>
          <p:spPr>
            <a:xfrm>
              <a:off x="2689472" y="4963229"/>
              <a:ext cx="57150" cy="38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4" name="Google Shape;464;p14"/>
            <p:cNvSpPr/>
            <p:nvPr/>
          </p:nvSpPr>
          <p:spPr>
            <a:xfrm>
              <a:off x="2689472" y="4915604"/>
              <a:ext cx="57150" cy="38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5" name="Google Shape;465;p14"/>
            <p:cNvSpPr/>
            <p:nvPr/>
          </p:nvSpPr>
          <p:spPr>
            <a:xfrm>
              <a:off x="2756147" y="4915604"/>
              <a:ext cx="57150" cy="38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 name="Google Shape;466;p14"/>
            <p:cNvSpPr/>
            <p:nvPr/>
          </p:nvSpPr>
          <p:spPr>
            <a:xfrm>
              <a:off x="2613272" y="4772729"/>
              <a:ext cx="284163" cy="85725"/>
            </a:xfrm>
            <a:custGeom>
              <a:avLst/>
              <a:gdLst/>
              <a:ahLst/>
              <a:cxnLst/>
              <a:rect l="l" t="t" r="r" b="b"/>
              <a:pathLst>
                <a:path w="897" h="269" extrusionOk="0">
                  <a:moveTo>
                    <a:pt x="717" y="149"/>
                  </a:moveTo>
                  <a:lnTo>
                    <a:pt x="628" y="149"/>
                  </a:lnTo>
                  <a:lnTo>
                    <a:pt x="628" y="30"/>
                  </a:lnTo>
                  <a:lnTo>
                    <a:pt x="717" y="30"/>
                  </a:lnTo>
                  <a:lnTo>
                    <a:pt x="717" y="149"/>
                  </a:lnTo>
                  <a:close/>
                  <a:moveTo>
                    <a:pt x="269" y="149"/>
                  </a:moveTo>
                  <a:lnTo>
                    <a:pt x="179" y="149"/>
                  </a:lnTo>
                  <a:lnTo>
                    <a:pt x="179" y="30"/>
                  </a:lnTo>
                  <a:lnTo>
                    <a:pt x="269" y="30"/>
                  </a:lnTo>
                  <a:lnTo>
                    <a:pt x="269" y="149"/>
                  </a:lnTo>
                  <a:close/>
                  <a:moveTo>
                    <a:pt x="882" y="60"/>
                  </a:moveTo>
                  <a:lnTo>
                    <a:pt x="747" y="60"/>
                  </a:lnTo>
                  <a:lnTo>
                    <a:pt x="747" y="15"/>
                  </a:lnTo>
                  <a:lnTo>
                    <a:pt x="747" y="12"/>
                  </a:lnTo>
                  <a:lnTo>
                    <a:pt x="746" y="10"/>
                  </a:lnTo>
                  <a:lnTo>
                    <a:pt x="745" y="6"/>
                  </a:lnTo>
                  <a:lnTo>
                    <a:pt x="743" y="4"/>
                  </a:lnTo>
                  <a:lnTo>
                    <a:pt x="741" y="2"/>
                  </a:lnTo>
                  <a:lnTo>
                    <a:pt x="739" y="1"/>
                  </a:lnTo>
                  <a:lnTo>
                    <a:pt x="735" y="0"/>
                  </a:lnTo>
                  <a:lnTo>
                    <a:pt x="732" y="0"/>
                  </a:lnTo>
                  <a:lnTo>
                    <a:pt x="613" y="0"/>
                  </a:lnTo>
                  <a:lnTo>
                    <a:pt x="610" y="0"/>
                  </a:lnTo>
                  <a:lnTo>
                    <a:pt x="607" y="1"/>
                  </a:lnTo>
                  <a:lnTo>
                    <a:pt x="605" y="2"/>
                  </a:lnTo>
                  <a:lnTo>
                    <a:pt x="603" y="4"/>
                  </a:lnTo>
                  <a:lnTo>
                    <a:pt x="601" y="6"/>
                  </a:lnTo>
                  <a:lnTo>
                    <a:pt x="600" y="10"/>
                  </a:lnTo>
                  <a:lnTo>
                    <a:pt x="598" y="12"/>
                  </a:lnTo>
                  <a:lnTo>
                    <a:pt x="598" y="15"/>
                  </a:lnTo>
                  <a:lnTo>
                    <a:pt x="598" y="60"/>
                  </a:lnTo>
                  <a:lnTo>
                    <a:pt x="299" y="60"/>
                  </a:lnTo>
                  <a:lnTo>
                    <a:pt x="299" y="15"/>
                  </a:lnTo>
                  <a:lnTo>
                    <a:pt x="299" y="12"/>
                  </a:lnTo>
                  <a:lnTo>
                    <a:pt x="298" y="10"/>
                  </a:lnTo>
                  <a:lnTo>
                    <a:pt x="297" y="6"/>
                  </a:lnTo>
                  <a:lnTo>
                    <a:pt x="295" y="4"/>
                  </a:lnTo>
                  <a:lnTo>
                    <a:pt x="292" y="2"/>
                  </a:lnTo>
                  <a:lnTo>
                    <a:pt x="290" y="1"/>
                  </a:lnTo>
                  <a:lnTo>
                    <a:pt x="287" y="0"/>
                  </a:lnTo>
                  <a:lnTo>
                    <a:pt x="284" y="0"/>
                  </a:lnTo>
                  <a:lnTo>
                    <a:pt x="164" y="0"/>
                  </a:lnTo>
                  <a:lnTo>
                    <a:pt x="161" y="0"/>
                  </a:lnTo>
                  <a:lnTo>
                    <a:pt x="159" y="1"/>
                  </a:lnTo>
                  <a:lnTo>
                    <a:pt x="155" y="2"/>
                  </a:lnTo>
                  <a:lnTo>
                    <a:pt x="153" y="4"/>
                  </a:lnTo>
                  <a:lnTo>
                    <a:pt x="152" y="6"/>
                  </a:lnTo>
                  <a:lnTo>
                    <a:pt x="150" y="10"/>
                  </a:lnTo>
                  <a:lnTo>
                    <a:pt x="150" y="12"/>
                  </a:lnTo>
                  <a:lnTo>
                    <a:pt x="149" y="15"/>
                  </a:lnTo>
                  <a:lnTo>
                    <a:pt x="149" y="60"/>
                  </a:lnTo>
                  <a:lnTo>
                    <a:pt x="15" y="60"/>
                  </a:lnTo>
                  <a:lnTo>
                    <a:pt x="12" y="60"/>
                  </a:lnTo>
                  <a:lnTo>
                    <a:pt x="9" y="61"/>
                  </a:lnTo>
                  <a:lnTo>
                    <a:pt x="7" y="62"/>
                  </a:lnTo>
                  <a:lnTo>
                    <a:pt x="5" y="64"/>
                  </a:lnTo>
                  <a:lnTo>
                    <a:pt x="2" y="66"/>
                  </a:lnTo>
                  <a:lnTo>
                    <a:pt x="1" y="68"/>
                  </a:lnTo>
                  <a:lnTo>
                    <a:pt x="0" y="72"/>
                  </a:lnTo>
                  <a:lnTo>
                    <a:pt x="0" y="75"/>
                  </a:lnTo>
                  <a:lnTo>
                    <a:pt x="0" y="269"/>
                  </a:lnTo>
                  <a:lnTo>
                    <a:pt x="897" y="269"/>
                  </a:lnTo>
                  <a:lnTo>
                    <a:pt x="897" y="75"/>
                  </a:lnTo>
                  <a:lnTo>
                    <a:pt x="897" y="72"/>
                  </a:lnTo>
                  <a:lnTo>
                    <a:pt x="896" y="68"/>
                  </a:lnTo>
                  <a:lnTo>
                    <a:pt x="895" y="66"/>
                  </a:lnTo>
                  <a:lnTo>
                    <a:pt x="893" y="64"/>
                  </a:lnTo>
                  <a:lnTo>
                    <a:pt x="891" y="62"/>
                  </a:lnTo>
                  <a:lnTo>
                    <a:pt x="888" y="61"/>
                  </a:lnTo>
                  <a:lnTo>
                    <a:pt x="885" y="60"/>
                  </a:lnTo>
                  <a:lnTo>
                    <a:pt x="882" y="6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 name="Google Shape;467;p14"/>
            <p:cNvSpPr/>
            <p:nvPr/>
          </p:nvSpPr>
          <p:spPr>
            <a:xfrm>
              <a:off x="2613272" y="4867979"/>
              <a:ext cx="284163" cy="188913"/>
            </a:xfrm>
            <a:custGeom>
              <a:avLst/>
              <a:gdLst/>
              <a:ahLst/>
              <a:cxnLst/>
              <a:rect l="l" t="t" r="r" b="b"/>
              <a:pathLst>
                <a:path w="897" h="599" extrusionOk="0">
                  <a:moveTo>
                    <a:pt x="90" y="300"/>
                  </a:moveTo>
                  <a:lnTo>
                    <a:pt x="87" y="300"/>
                  </a:lnTo>
                  <a:lnTo>
                    <a:pt x="85" y="299"/>
                  </a:lnTo>
                  <a:lnTo>
                    <a:pt x="82" y="298"/>
                  </a:lnTo>
                  <a:lnTo>
                    <a:pt x="80" y="296"/>
                  </a:lnTo>
                  <a:lnTo>
                    <a:pt x="77" y="294"/>
                  </a:lnTo>
                  <a:lnTo>
                    <a:pt x="76" y="291"/>
                  </a:lnTo>
                  <a:lnTo>
                    <a:pt x="75" y="288"/>
                  </a:lnTo>
                  <a:lnTo>
                    <a:pt x="75" y="285"/>
                  </a:lnTo>
                  <a:lnTo>
                    <a:pt x="75" y="282"/>
                  </a:lnTo>
                  <a:lnTo>
                    <a:pt x="76" y="280"/>
                  </a:lnTo>
                  <a:lnTo>
                    <a:pt x="77" y="276"/>
                  </a:lnTo>
                  <a:lnTo>
                    <a:pt x="80" y="274"/>
                  </a:lnTo>
                  <a:lnTo>
                    <a:pt x="82" y="272"/>
                  </a:lnTo>
                  <a:lnTo>
                    <a:pt x="85" y="271"/>
                  </a:lnTo>
                  <a:lnTo>
                    <a:pt x="87" y="270"/>
                  </a:lnTo>
                  <a:lnTo>
                    <a:pt x="90" y="270"/>
                  </a:lnTo>
                  <a:lnTo>
                    <a:pt x="209" y="270"/>
                  </a:lnTo>
                  <a:lnTo>
                    <a:pt x="209" y="150"/>
                  </a:lnTo>
                  <a:lnTo>
                    <a:pt x="90" y="150"/>
                  </a:lnTo>
                  <a:lnTo>
                    <a:pt x="87" y="150"/>
                  </a:lnTo>
                  <a:lnTo>
                    <a:pt x="85" y="149"/>
                  </a:lnTo>
                  <a:lnTo>
                    <a:pt x="82" y="148"/>
                  </a:lnTo>
                  <a:lnTo>
                    <a:pt x="80" y="146"/>
                  </a:lnTo>
                  <a:lnTo>
                    <a:pt x="77" y="144"/>
                  </a:lnTo>
                  <a:lnTo>
                    <a:pt x="76" y="142"/>
                  </a:lnTo>
                  <a:lnTo>
                    <a:pt x="75" y="138"/>
                  </a:lnTo>
                  <a:lnTo>
                    <a:pt x="75" y="135"/>
                  </a:lnTo>
                  <a:lnTo>
                    <a:pt x="75" y="132"/>
                  </a:lnTo>
                  <a:lnTo>
                    <a:pt x="76" y="130"/>
                  </a:lnTo>
                  <a:lnTo>
                    <a:pt x="77" y="128"/>
                  </a:lnTo>
                  <a:lnTo>
                    <a:pt x="80" y="125"/>
                  </a:lnTo>
                  <a:lnTo>
                    <a:pt x="82" y="123"/>
                  </a:lnTo>
                  <a:lnTo>
                    <a:pt x="85" y="121"/>
                  </a:lnTo>
                  <a:lnTo>
                    <a:pt x="87" y="120"/>
                  </a:lnTo>
                  <a:lnTo>
                    <a:pt x="90" y="120"/>
                  </a:lnTo>
                  <a:lnTo>
                    <a:pt x="209" y="120"/>
                  </a:lnTo>
                  <a:lnTo>
                    <a:pt x="209" y="56"/>
                  </a:lnTo>
                  <a:lnTo>
                    <a:pt x="210" y="53"/>
                  </a:lnTo>
                  <a:lnTo>
                    <a:pt x="210" y="51"/>
                  </a:lnTo>
                  <a:lnTo>
                    <a:pt x="212" y="48"/>
                  </a:lnTo>
                  <a:lnTo>
                    <a:pt x="213" y="45"/>
                  </a:lnTo>
                  <a:lnTo>
                    <a:pt x="215" y="44"/>
                  </a:lnTo>
                  <a:lnTo>
                    <a:pt x="219" y="42"/>
                  </a:lnTo>
                  <a:lnTo>
                    <a:pt x="221" y="41"/>
                  </a:lnTo>
                  <a:lnTo>
                    <a:pt x="224" y="41"/>
                  </a:lnTo>
                  <a:lnTo>
                    <a:pt x="227" y="41"/>
                  </a:lnTo>
                  <a:lnTo>
                    <a:pt x="230" y="42"/>
                  </a:lnTo>
                  <a:lnTo>
                    <a:pt x="233" y="44"/>
                  </a:lnTo>
                  <a:lnTo>
                    <a:pt x="235" y="45"/>
                  </a:lnTo>
                  <a:lnTo>
                    <a:pt x="237" y="48"/>
                  </a:lnTo>
                  <a:lnTo>
                    <a:pt x="238" y="51"/>
                  </a:lnTo>
                  <a:lnTo>
                    <a:pt x="239" y="53"/>
                  </a:lnTo>
                  <a:lnTo>
                    <a:pt x="239" y="56"/>
                  </a:lnTo>
                  <a:lnTo>
                    <a:pt x="239" y="120"/>
                  </a:lnTo>
                  <a:lnTo>
                    <a:pt x="419" y="120"/>
                  </a:lnTo>
                  <a:lnTo>
                    <a:pt x="419" y="56"/>
                  </a:lnTo>
                  <a:lnTo>
                    <a:pt x="419" y="53"/>
                  </a:lnTo>
                  <a:lnTo>
                    <a:pt x="420" y="51"/>
                  </a:lnTo>
                  <a:lnTo>
                    <a:pt x="421" y="48"/>
                  </a:lnTo>
                  <a:lnTo>
                    <a:pt x="423" y="45"/>
                  </a:lnTo>
                  <a:lnTo>
                    <a:pt x="425" y="44"/>
                  </a:lnTo>
                  <a:lnTo>
                    <a:pt x="427" y="42"/>
                  </a:lnTo>
                  <a:lnTo>
                    <a:pt x="430" y="41"/>
                  </a:lnTo>
                  <a:lnTo>
                    <a:pt x="434" y="41"/>
                  </a:lnTo>
                  <a:lnTo>
                    <a:pt x="437" y="41"/>
                  </a:lnTo>
                  <a:lnTo>
                    <a:pt x="439" y="42"/>
                  </a:lnTo>
                  <a:lnTo>
                    <a:pt x="442" y="44"/>
                  </a:lnTo>
                  <a:lnTo>
                    <a:pt x="444" y="45"/>
                  </a:lnTo>
                  <a:lnTo>
                    <a:pt x="445" y="48"/>
                  </a:lnTo>
                  <a:lnTo>
                    <a:pt x="448" y="51"/>
                  </a:lnTo>
                  <a:lnTo>
                    <a:pt x="449" y="53"/>
                  </a:lnTo>
                  <a:lnTo>
                    <a:pt x="449" y="56"/>
                  </a:lnTo>
                  <a:lnTo>
                    <a:pt x="449" y="120"/>
                  </a:lnTo>
                  <a:lnTo>
                    <a:pt x="628" y="120"/>
                  </a:lnTo>
                  <a:lnTo>
                    <a:pt x="628" y="56"/>
                  </a:lnTo>
                  <a:lnTo>
                    <a:pt x="628" y="53"/>
                  </a:lnTo>
                  <a:lnTo>
                    <a:pt x="629" y="51"/>
                  </a:lnTo>
                  <a:lnTo>
                    <a:pt x="631" y="48"/>
                  </a:lnTo>
                  <a:lnTo>
                    <a:pt x="633" y="45"/>
                  </a:lnTo>
                  <a:lnTo>
                    <a:pt x="635" y="44"/>
                  </a:lnTo>
                  <a:lnTo>
                    <a:pt x="637" y="42"/>
                  </a:lnTo>
                  <a:lnTo>
                    <a:pt x="640" y="41"/>
                  </a:lnTo>
                  <a:lnTo>
                    <a:pt x="643" y="41"/>
                  </a:lnTo>
                  <a:lnTo>
                    <a:pt x="646" y="41"/>
                  </a:lnTo>
                  <a:lnTo>
                    <a:pt x="649" y="42"/>
                  </a:lnTo>
                  <a:lnTo>
                    <a:pt x="651" y="44"/>
                  </a:lnTo>
                  <a:lnTo>
                    <a:pt x="653" y="45"/>
                  </a:lnTo>
                  <a:lnTo>
                    <a:pt x="655" y="48"/>
                  </a:lnTo>
                  <a:lnTo>
                    <a:pt x="656" y="51"/>
                  </a:lnTo>
                  <a:lnTo>
                    <a:pt x="657" y="53"/>
                  </a:lnTo>
                  <a:lnTo>
                    <a:pt x="658" y="56"/>
                  </a:lnTo>
                  <a:lnTo>
                    <a:pt x="658" y="120"/>
                  </a:lnTo>
                  <a:lnTo>
                    <a:pt x="807" y="120"/>
                  </a:lnTo>
                  <a:lnTo>
                    <a:pt x="809" y="120"/>
                  </a:lnTo>
                  <a:lnTo>
                    <a:pt x="812" y="121"/>
                  </a:lnTo>
                  <a:lnTo>
                    <a:pt x="815" y="123"/>
                  </a:lnTo>
                  <a:lnTo>
                    <a:pt x="818" y="125"/>
                  </a:lnTo>
                  <a:lnTo>
                    <a:pt x="819" y="128"/>
                  </a:lnTo>
                  <a:lnTo>
                    <a:pt x="821" y="130"/>
                  </a:lnTo>
                  <a:lnTo>
                    <a:pt x="821" y="132"/>
                  </a:lnTo>
                  <a:lnTo>
                    <a:pt x="822" y="135"/>
                  </a:lnTo>
                  <a:lnTo>
                    <a:pt x="821" y="138"/>
                  </a:lnTo>
                  <a:lnTo>
                    <a:pt x="821" y="142"/>
                  </a:lnTo>
                  <a:lnTo>
                    <a:pt x="819" y="144"/>
                  </a:lnTo>
                  <a:lnTo>
                    <a:pt x="818" y="146"/>
                  </a:lnTo>
                  <a:lnTo>
                    <a:pt x="815" y="148"/>
                  </a:lnTo>
                  <a:lnTo>
                    <a:pt x="812" y="149"/>
                  </a:lnTo>
                  <a:lnTo>
                    <a:pt x="809" y="150"/>
                  </a:lnTo>
                  <a:lnTo>
                    <a:pt x="807" y="150"/>
                  </a:lnTo>
                  <a:lnTo>
                    <a:pt x="658" y="150"/>
                  </a:lnTo>
                  <a:lnTo>
                    <a:pt x="658" y="270"/>
                  </a:lnTo>
                  <a:lnTo>
                    <a:pt x="807" y="270"/>
                  </a:lnTo>
                  <a:lnTo>
                    <a:pt x="809" y="270"/>
                  </a:lnTo>
                  <a:lnTo>
                    <a:pt x="812" y="271"/>
                  </a:lnTo>
                  <a:lnTo>
                    <a:pt x="815" y="272"/>
                  </a:lnTo>
                  <a:lnTo>
                    <a:pt x="818" y="274"/>
                  </a:lnTo>
                  <a:lnTo>
                    <a:pt x="819" y="276"/>
                  </a:lnTo>
                  <a:lnTo>
                    <a:pt x="821" y="280"/>
                  </a:lnTo>
                  <a:lnTo>
                    <a:pt x="821" y="282"/>
                  </a:lnTo>
                  <a:lnTo>
                    <a:pt x="822" y="285"/>
                  </a:lnTo>
                  <a:lnTo>
                    <a:pt x="821" y="288"/>
                  </a:lnTo>
                  <a:lnTo>
                    <a:pt x="821" y="291"/>
                  </a:lnTo>
                  <a:lnTo>
                    <a:pt x="819" y="294"/>
                  </a:lnTo>
                  <a:lnTo>
                    <a:pt x="818" y="296"/>
                  </a:lnTo>
                  <a:lnTo>
                    <a:pt x="815" y="298"/>
                  </a:lnTo>
                  <a:lnTo>
                    <a:pt x="812" y="299"/>
                  </a:lnTo>
                  <a:lnTo>
                    <a:pt x="809" y="300"/>
                  </a:lnTo>
                  <a:lnTo>
                    <a:pt x="807" y="300"/>
                  </a:lnTo>
                  <a:lnTo>
                    <a:pt x="658" y="300"/>
                  </a:lnTo>
                  <a:lnTo>
                    <a:pt x="658" y="420"/>
                  </a:lnTo>
                  <a:lnTo>
                    <a:pt x="807" y="420"/>
                  </a:lnTo>
                  <a:lnTo>
                    <a:pt x="809" y="420"/>
                  </a:lnTo>
                  <a:lnTo>
                    <a:pt x="812" y="421"/>
                  </a:lnTo>
                  <a:lnTo>
                    <a:pt x="815" y="422"/>
                  </a:lnTo>
                  <a:lnTo>
                    <a:pt x="818" y="424"/>
                  </a:lnTo>
                  <a:lnTo>
                    <a:pt x="819" y="426"/>
                  </a:lnTo>
                  <a:lnTo>
                    <a:pt x="821" y="428"/>
                  </a:lnTo>
                  <a:lnTo>
                    <a:pt x="821" y="432"/>
                  </a:lnTo>
                  <a:lnTo>
                    <a:pt x="822" y="435"/>
                  </a:lnTo>
                  <a:lnTo>
                    <a:pt x="821" y="438"/>
                  </a:lnTo>
                  <a:lnTo>
                    <a:pt x="821" y="440"/>
                  </a:lnTo>
                  <a:lnTo>
                    <a:pt x="819" y="443"/>
                  </a:lnTo>
                  <a:lnTo>
                    <a:pt x="818" y="446"/>
                  </a:lnTo>
                  <a:lnTo>
                    <a:pt x="815" y="447"/>
                  </a:lnTo>
                  <a:lnTo>
                    <a:pt x="812" y="449"/>
                  </a:lnTo>
                  <a:lnTo>
                    <a:pt x="809" y="449"/>
                  </a:lnTo>
                  <a:lnTo>
                    <a:pt x="807" y="450"/>
                  </a:lnTo>
                  <a:lnTo>
                    <a:pt x="658" y="450"/>
                  </a:lnTo>
                  <a:lnTo>
                    <a:pt x="658" y="509"/>
                  </a:lnTo>
                  <a:lnTo>
                    <a:pt x="657" y="512"/>
                  </a:lnTo>
                  <a:lnTo>
                    <a:pt x="656" y="515"/>
                  </a:lnTo>
                  <a:lnTo>
                    <a:pt x="655" y="517"/>
                  </a:lnTo>
                  <a:lnTo>
                    <a:pt x="653" y="519"/>
                  </a:lnTo>
                  <a:lnTo>
                    <a:pt x="651" y="521"/>
                  </a:lnTo>
                  <a:lnTo>
                    <a:pt x="649" y="523"/>
                  </a:lnTo>
                  <a:lnTo>
                    <a:pt x="646" y="524"/>
                  </a:lnTo>
                  <a:lnTo>
                    <a:pt x="643" y="524"/>
                  </a:lnTo>
                  <a:lnTo>
                    <a:pt x="640" y="524"/>
                  </a:lnTo>
                  <a:lnTo>
                    <a:pt x="637" y="523"/>
                  </a:lnTo>
                  <a:lnTo>
                    <a:pt x="635" y="521"/>
                  </a:lnTo>
                  <a:lnTo>
                    <a:pt x="633" y="519"/>
                  </a:lnTo>
                  <a:lnTo>
                    <a:pt x="631" y="517"/>
                  </a:lnTo>
                  <a:lnTo>
                    <a:pt x="629" y="515"/>
                  </a:lnTo>
                  <a:lnTo>
                    <a:pt x="628" y="512"/>
                  </a:lnTo>
                  <a:lnTo>
                    <a:pt x="628" y="509"/>
                  </a:lnTo>
                  <a:lnTo>
                    <a:pt x="628" y="450"/>
                  </a:lnTo>
                  <a:lnTo>
                    <a:pt x="449" y="450"/>
                  </a:lnTo>
                  <a:lnTo>
                    <a:pt x="449" y="509"/>
                  </a:lnTo>
                  <a:lnTo>
                    <a:pt x="449" y="512"/>
                  </a:lnTo>
                  <a:lnTo>
                    <a:pt x="448" y="515"/>
                  </a:lnTo>
                  <a:lnTo>
                    <a:pt x="445" y="517"/>
                  </a:lnTo>
                  <a:lnTo>
                    <a:pt x="444" y="519"/>
                  </a:lnTo>
                  <a:lnTo>
                    <a:pt x="442" y="521"/>
                  </a:lnTo>
                  <a:lnTo>
                    <a:pt x="439" y="523"/>
                  </a:lnTo>
                  <a:lnTo>
                    <a:pt x="437" y="524"/>
                  </a:lnTo>
                  <a:lnTo>
                    <a:pt x="434" y="524"/>
                  </a:lnTo>
                  <a:lnTo>
                    <a:pt x="430" y="524"/>
                  </a:lnTo>
                  <a:lnTo>
                    <a:pt x="427" y="523"/>
                  </a:lnTo>
                  <a:lnTo>
                    <a:pt x="425" y="521"/>
                  </a:lnTo>
                  <a:lnTo>
                    <a:pt x="423" y="519"/>
                  </a:lnTo>
                  <a:lnTo>
                    <a:pt x="421" y="517"/>
                  </a:lnTo>
                  <a:lnTo>
                    <a:pt x="420" y="515"/>
                  </a:lnTo>
                  <a:lnTo>
                    <a:pt x="419" y="512"/>
                  </a:lnTo>
                  <a:lnTo>
                    <a:pt x="419" y="509"/>
                  </a:lnTo>
                  <a:lnTo>
                    <a:pt x="419" y="450"/>
                  </a:lnTo>
                  <a:lnTo>
                    <a:pt x="239" y="450"/>
                  </a:lnTo>
                  <a:lnTo>
                    <a:pt x="239" y="509"/>
                  </a:lnTo>
                  <a:lnTo>
                    <a:pt x="239" y="512"/>
                  </a:lnTo>
                  <a:lnTo>
                    <a:pt x="238" y="515"/>
                  </a:lnTo>
                  <a:lnTo>
                    <a:pt x="237" y="517"/>
                  </a:lnTo>
                  <a:lnTo>
                    <a:pt x="235" y="519"/>
                  </a:lnTo>
                  <a:lnTo>
                    <a:pt x="233" y="521"/>
                  </a:lnTo>
                  <a:lnTo>
                    <a:pt x="230" y="523"/>
                  </a:lnTo>
                  <a:lnTo>
                    <a:pt x="227" y="524"/>
                  </a:lnTo>
                  <a:lnTo>
                    <a:pt x="224" y="524"/>
                  </a:lnTo>
                  <a:lnTo>
                    <a:pt x="221" y="524"/>
                  </a:lnTo>
                  <a:lnTo>
                    <a:pt x="219" y="523"/>
                  </a:lnTo>
                  <a:lnTo>
                    <a:pt x="215" y="521"/>
                  </a:lnTo>
                  <a:lnTo>
                    <a:pt x="213" y="519"/>
                  </a:lnTo>
                  <a:lnTo>
                    <a:pt x="212" y="517"/>
                  </a:lnTo>
                  <a:lnTo>
                    <a:pt x="210" y="515"/>
                  </a:lnTo>
                  <a:lnTo>
                    <a:pt x="210" y="512"/>
                  </a:lnTo>
                  <a:lnTo>
                    <a:pt x="209" y="509"/>
                  </a:lnTo>
                  <a:lnTo>
                    <a:pt x="209" y="450"/>
                  </a:lnTo>
                  <a:lnTo>
                    <a:pt x="90" y="450"/>
                  </a:lnTo>
                  <a:lnTo>
                    <a:pt x="87" y="449"/>
                  </a:lnTo>
                  <a:lnTo>
                    <a:pt x="85" y="449"/>
                  </a:lnTo>
                  <a:lnTo>
                    <a:pt x="82" y="447"/>
                  </a:lnTo>
                  <a:lnTo>
                    <a:pt x="80" y="446"/>
                  </a:lnTo>
                  <a:lnTo>
                    <a:pt x="77" y="443"/>
                  </a:lnTo>
                  <a:lnTo>
                    <a:pt x="76" y="440"/>
                  </a:lnTo>
                  <a:lnTo>
                    <a:pt x="75" y="438"/>
                  </a:lnTo>
                  <a:lnTo>
                    <a:pt x="75" y="435"/>
                  </a:lnTo>
                  <a:lnTo>
                    <a:pt x="75" y="432"/>
                  </a:lnTo>
                  <a:lnTo>
                    <a:pt x="76" y="428"/>
                  </a:lnTo>
                  <a:lnTo>
                    <a:pt x="77" y="426"/>
                  </a:lnTo>
                  <a:lnTo>
                    <a:pt x="80" y="424"/>
                  </a:lnTo>
                  <a:lnTo>
                    <a:pt x="82" y="422"/>
                  </a:lnTo>
                  <a:lnTo>
                    <a:pt x="85" y="421"/>
                  </a:lnTo>
                  <a:lnTo>
                    <a:pt x="87" y="420"/>
                  </a:lnTo>
                  <a:lnTo>
                    <a:pt x="90" y="420"/>
                  </a:lnTo>
                  <a:lnTo>
                    <a:pt x="209" y="420"/>
                  </a:lnTo>
                  <a:lnTo>
                    <a:pt x="209" y="300"/>
                  </a:lnTo>
                  <a:lnTo>
                    <a:pt x="90" y="300"/>
                  </a:lnTo>
                  <a:close/>
                  <a:moveTo>
                    <a:pt x="0" y="584"/>
                  </a:moveTo>
                  <a:lnTo>
                    <a:pt x="0" y="587"/>
                  </a:lnTo>
                  <a:lnTo>
                    <a:pt x="1" y="590"/>
                  </a:lnTo>
                  <a:lnTo>
                    <a:pt x="2" y="592"/>
                  </a:lnTo>
                  <a:lnTo>
                    <a:pt x="5" y="594"/>
                  </a:lnTo>
                  <a:lnTo>
                    <a:pt x="7" y="596"/>
                  </a:lnTo>
                  <a:lnTo>
                    <a:pt x="9" y="597"/>
                  </a:lnTo>
                  <a:lnTo>
                    <a:pt x="12" y="599"/>
                  </a:lnTo>
                  <a:lnTo>
                    <a:pt x="15" y="599"/>
                  </a:lnTo>
                  <a:lnTo>
                    <a:pt x="882" y="599"/>
                  </a:lnTo>
                  <a:lnTo>
                    <a:pt x="885" y="599"/>
                  </a:lnTo>
                  <a:lnTo>
                    <a:pt x="888" y="597"/>
                  </a:lnTo>
                  <a:lnTo>
                    <a:pt x="891" y="596"/>
                  </a:lnTo>
                  <a:lnTo>
                    <a:pt x="893" y="594"/>
                  </a:lnTo>
                  <a:lnTo>
                    <a:pt x="895" y="592"/>
                  </a:lnTo>
                  <a:lnTo>
                    <a:pt x="896" y="590"/>
                  </a:lnTo>
                  <a:lnTo>
                    <a:pt x="897" y="587"/>
                  </a:lnTo>
                  <a:lnTo>
                    <a:pt x="897" y="584"/>
                  </a:lnTo>
                  <a:lnTo>
                    <a:pt x="897" y="0"/>
                  </a:lnTo>
                  <a:lnTo>
                    <a:pt x="0" y="0"/>
                  </a:lnTo>
                  <a:lnTo>
                    <a:pt x="0" y="58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68" name="Google Shape;468;p14" descr="Esta imagen es un icono de un gráfico. "/>
          <p:cNvSpPr/>
          <p:nvPr/>
        </p:nvSpPr>
        <p:spPr>
          <a:xfrm>
            <a:off x="6960045" y="4814714"/>
            <a:ext cx="335153" cy="223038"/>
          </a:xfrm>
          <a:custGeom>
            <a:avLst/>
            <a:gdLst/>
            <a:ahLst/>
            <a:cxnLst/>
            <a:rect l="l" t="t" r="r" b="b"/>
            <a:pathLst>
              <a:path w="240" h="160" extrusionOk="0">
                <a:moveTo>
                  <a:pt x="236" y="152"/>
                </a:moveTo>
                <a:cubicBezTo>
                  <a:pt x="224" y="152"/>
                  <a:pt x="224" y="152"/>
                  <a:pt x="224" y="152"/>
                </a:cubicBezTo>
                <a:cubicBezTo>
                  <a:pt x="224" y="4"/>
                  <a:pt x="224" y="4"/>
                  <a:pt x="224" y="4"/>
                </a:cubicBezTo>
                <a:cubicBezTo>
                  <a:pt x="224" y="2"/>
                  <a:pt x="222" y="0"/>
                  <a:pt x="220" y="0"/>
                </a:cubicBezTo>
                <a:cubicBezTo>
                  <a:pt x="188" y="0"/>
                  <a:pt x="188" y="0"/>
                  <a:pt x="188" y="0"/>
                </a:cubicBezTo>
                <a:cubicBezTo>
                  <a:pt x="186" y="0"/>
                  <a:pt x="184" y="2"/>
                  <a:pt x="184" y="4"/>
                </a:cubicBezTo>
                <a:cubicBezTo>
                  <a:pt x="184" y="152"/>
                  <a:pt x="184" y="152"/>
                  <a:pt x="184" y="152"/>
                </a:cubicBezTo>
                <a:cubicBezTo>
                  <a:pt x="168" y="152"/>
                  <a:pt x="168" y="152"/>
                  <a:pt x="168" y="152"/>
                </a:cubicBezTo>
                <a:cubicBezTo>
                  <a:pt x="168" y="76"/>
                  <a:pt x="168" y="76"/>
                  <a:pt x="168" y="76"/>
                </a:cubicBezTo>
                <a:cubicBezTo>
                  <a:pt x="168" y="74"/>
                  <a:pt x="166" y="72"/>
                  <a:pt x="164" y="72"/>
                </a:cubicBezTo>
                <a:cubicBezTo>
                  <a:pt x="132" y="72"/>
                  <a:pt x="132" y="72"/>
                  <a:pt x="132" y="72"/>
                </a:cubicBezTo>
                <a:cubicBezTo>
                  <a:pt x="130" y="72"/>
                  <a:pt x="128" y="74"/>
                  <a:pt x="128" y="76"/>
                </a:cubicBezTo>
                <a:cubicBezTo>
                  <a:pt x="128" y="152"/>
                  <a:pt x="128" y="152"/>
                  <a:pt x="128" y="152"/>
                </a:cubicBezTo>
                <a:cubicBezTo>
                  <a:pt x="112" y="152"/>
                  <a:pt x="112" y="152"/>
                  <a:pt x="112" y="152"/>
                </a:cubicBezTo>
                <a:cubicBezTo>
                  <a:pt x="112" y="52"/>
                  <a:pt x="112" y="52"/>
                  <a:pt x="112" y="52"/>
                </a:cubicBezTo>
                <a:cubicBezTo>
                  <a:pt x="112" y="50"/>
                  <a:pt x="110" y="48"/>
                  <a:pt x="108" y="48"/>
                </a:cubicBezTo>
                <a:cubicBezTo>
                  <a:pt x="76" y="48"/>
                  <a:pt x="76" y="48"/>
                  <a:pt x="76" y="48"/>
                </a:cubicBezTo>
                <a:cubicBezTo>
                  <a:pt x="74" y="48"/>
                  <a:pt x="72" y="50"/>
                  <a:pt x="72" y="52"/>
                </a:cubicBezTo>
                <a:cubicBezTo>
                  <a:pt x="72" y="152"/>
                  <a:pt x="72" y="152"/>
                  <a:pt x="72" y="152"/>
                </a:cubicBezTo>
                <a:cubicBezTo>
                  <a:pt x="56" y="152"/>
                  <a:pt x="56" y="152"/>
                  <a:pt x="56" y="152"/>
                </a:cubicBezTo>
                <a:cubicBezTo>
                  <a:pt x="56" y="108"/>
                  <a:pt x="56" y="108"/>
                  <a:pt x="56" y="108"/>
                </a:cubicBezTo>
                <a:cubicBezTo>
                  <a:pt x="56" y="106"/>
                  <a:pt x="54" y="104"/>
                  <a:pt x="52" y="104"/>
                </a:cubicBezTo>
                <a:cubicBezTo>
                  <a:pt x="20" y="104"/>
                  <a:pt x="20" y="104"/>
                  <a:pt x="20" y="104"/>
                </a:cubicBezTo>
                <a:cubicBezTo>
                  <a:pt x="18" y="104"/>
                  <a:pt x="16" y="106"/>
                  <a:pt x="16" y="108"/>
                </a:cubicBezTo>
                <a:cubicBezTo>
                  <a:pt x="16" y="152"/>
                  <a:pt x="16" y="152"/>
                  <a:pt x="16" y="152"/>
                </a:cubicBezTo>
                <a:cubicBezTo>
                  <a:pt x="4" y="152"/>
                  <a:pt x="4" y="152"/>
                  <a:pt x="4" y="152"/>
                </a:cubicBezTo>
                <a:cubicBezTo>
                  <a:pt x="2" y="152"/>
                  <a:pt x="0" y="154"/>
                  <a:pt x="0" y="156"/>
                </a:cubicBezTo>
                <a:cubicBezTo>
                  <a:pt x="0" y="158"/>
                  <a:pt x="2" y="160"/>
                  <a:pt x="4" y="160"/>
                </a:cubicBezTo>
                <a:cubicBezTo>
                  <a:pt x="20" y="160"/>
                  <a:pt x="20" y="160"/>
                  <a:pt x="20" y="160"/>
                </a:cubicBezTo>
                <a:cubicBezTo>
                  <a:pt x="52" y="160"/>
                  <a:pt x="52" y="160"/>
                  <a:pt x="52" y="160"/>
                </a:cubicBezTo>
                <a:cubicBezTo>
                  <a:pt x="76" y="160"/>
                  <a:pt x="76" y="160"/>
                  <a:pt x="76" y="160"/>
                </a:cubicBezTo>
                <a:cubicBezTo>
                  <a:pt x="108" y="160"/>
                  <a:pt x="108" y="160"/>
                  <a:pt x="108" y="160"/>
                </a:cubicBezTo>
                <a:cubicBezTo>
                  <a:pt x="132" y="160"/>
                  <a:pt x="132" y="160"/>
                  <a:pt x="132" y="160"/>
                </a:cubicBezTo>
                <a:cubicBezTo>
                  <a:pt x="164" y="160"/>
                  <a:pt x="164" y="160"/>
                  <a:pt x="164" y="160"/>
                </a:cubicBezTo>
                <a:cubicBezTo>
                  <a:pt x="188" y="160"/>
                  <a:pt x="188" y="160"/>
                  <a:pt x="188" y="160"/>
                </a:cubicBezTo>
                <a:cubicBezTo>
                  <a:pt x="220" y="160"/>
                  <a:pt x="220" y="160"/>
                  <a:pt x="220" y="160"/>
                </a:cubicBezTo>
                <a:cubicBezTo>
                  <a:pt x="236" y="160"/>
                  <a:pt x="236" y="160"/>
                  <a:pt x="236" y="160"/>
                </a:cubicBezTo>
                <a:cubicBezTo>
                  <a:pt x="238" y="160"/>
                  <a:pt x="240" y="158"/>
                  <a:pt x="240" y="156"/>
                </a:cubicBezTo>
                <a:cubicBezTo>
                  <a:pt x="240" y="154"/>
                  <a:pt x="238" y="152"/>
                  <a:pt x="236" y="15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 name="Google Shape;469;p14"/>
          <p:cNvSpPr/>
          <p:nvPr/>
        </p:nvSpPr>
        <p:spPr>
          <a:xfrm rot="5400000" flipH="1">
            <a:off x="300167" y="372889"/>
            <a:ext cx="155838" cy="756172"/>
          </a:xfrm>
          <a:prstGeom prst="round2SameRect">
            <a:avLst>
              <a:gd name="adj1" fmla="val 50000"/>
              <a:gd name="adj2" fmla="val 0"/>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473"/>
        <p:cNvGrpSpPr/>
        <p:nvPr/>
      </p:nvGrpSpPr>
      <p:grpSpPr>
        <a:xfrm>
          <a:off x="0" y="0"/>
          <a:ext cx="0" cy="0"/>
          <a:chOff x="0" y="0"/>
          <a:chExt cx="0" cy="0"/>
        </a:xfrm>
      </p:grpSpPr>
      <p:pic>
        <p:nvPicPr>
          <p:cNvPr id="2" name="Imagen 1">
            <a:extLst>
              <a:ext uri="{FF2B5EF4-FFF2-40B4-BE49-F238E27FC236}">
                <a16:creationId xmlns:a16="http://schemas.microsoft.com/office/drawing/2014/main" id="{F234295B-163B-2594-E465-A6D0228E4A32}"/>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0"/>
            <a:ext cx="12192001" cy="6858000"/>
          </a:xfrm>
          <a:prstGeom prst="rect">
            <a:avLst/>
          </a:prstGeom>
        </p:spPr>
      </p:pic>
      <p:pic>
        <p:nvPicPr>
          <p:cNvPr id="474" name="Google Shape;474;p33" descr="Forma, Flecha&#10;&#10;Descripción generada automáticamente"/>
          <p:cNvPicPr preferRelativeResize="0"/>
          <p:nvPr/>
        </p:nvPicPr>
        <p:blipFill rotWithShape="1">
          <a:blip r:embed="rId4">
            <a:alphaModFix/>
          </a:blip>
          <a:srcRect l="56296" t="875" r="-1878" b="56544"/>
          <a:stretch/>
        </p:blipFill>
        <p:spPr>
          <a:xfrm>
            <a:off x="3824432" y="-958867"/>
            <a:ext cx="582272" cy="546333"/>
          </a:xfrm>
          <a:prstGeom prst="rect">
            <a:avLst/>
          </a:prstGeom>
          <a:noFill/>
          <a:ln>
            <a:noFill/>
          </a:ln>
        </p:spPr>
      </p:pic>
      <p:graphicFrame>
        <p:nvGraphicFramePr>
          <p:cNvPr id="476" name="Google Shape;476;p33"/>
          <p:cNvGraphicFramePr/>
          <p:nvPr/>
        </p:nvGraphicFramePr>
        <p:xfrm>
          <a:off x="1237607" y="1283466"/>
          <a:ext cx="1524575" cy="5867455"/>
        </p:xfrm>
        <a:graphic>
          <a:graphicData uri="http://schemas.openxmlformats.org/drawingml/2006/table">
            <a:tbl>
              <a:tblPr>
                <a:noFill/>
                <a:tableStyleId>{FFB36726-4BE8-42D5-ACD7-7A59BB974400}</a:tableStyleId>
              </a:tblPr>
              <a:tblGrid>
                <a:gridCol w="1524575">
                  <a:extLst>
                    <a:ext uri="{9D8B030D-6E8A-4147-A177-3AD203B41FA5}">
                      <a16:colId xmlns:a16="http://schemas.microsoft.com/office/drawing/2014/main" val="20000"/>
                    </a:ext>
                  </a:extLst>
                </a:gridCol>
              </a:tblGrid>
              <a:tr h="457200">
                <a:tc>
                  <a:txBody>
                    <a:bodyPr/>
                    <a:lstStyle/>
                    <a:p>
                      <a:pPr marL="0" marR="0" lvl="0" indent="0" algn="ctr" rtl="0">
                        <a:lnSpc>
                          <a:spcPct val="100000"/>
                        </a:lnSpc>
                        <a:spcBef>
                          <a:spcPts val="0"/>
                        </a:spcBef>
                        <a:spcAft>
                          <a:spcPts val="0"/>
                        </a:spcAft>
                        <a:buClr>
                          <a:schemeClr val="lt1"/>
                        </a:buClr>
                        <a:buSzPts val="1200"/>
                        <a:buFont typeface="Calibri"/>
                        <a:buNone/>
                      </a:pPr>
                      <a:r>
                        <a:rPr lang="es-MX" sz="1200" u="none" strike="noStrike" cap="none">
                          <a:solidFill>
                            <a:schemeClr val="lt1"/>
                          </a:solidFill>
                        </a:rPr>
                        <a:t>FINAN</a:t>
                      </a:r>
                      <a:r>
                        <a:rPr lang="es-MX" sz="1200">
                          <a:solidFill>
                            <a:schemeClr val="lt1"/>
                          </a:solidFill>
                        </a:rPr>
                        <a:t>CE</a:t>
                      </a:r>
                      <a:endParaRPr sz="1200" u="none" strike="noStrike" cap="none">
                        <a:solidFill>
                          <a:schemeClr val="lt1"/>
                        </a:solidFill>
                      </a:endParaRPr>
                    </a:p>
                    <a:p>
                      <a:pPr marL="0" marR="0" lvl="0" indent="0" algn="ctr" rtl="0">
                        <a:lnSpc>
                          <a:spcPct val="100000"/>
                        </a:lnSpc>
                        <a:spcBef>
                          <a:spcPts val="0"/>
                        </a:spcBef>
                        <a:spcAft>
                          <a:spcPts val="0"/>
                        </a:spcAft>
                        <a:buClr>
                          <a:schemeClr val="dk1"/>
                        </a:buClr>
                        <a:buSzPts val="1200"/>
                        <a:buFont typeface="Calibri"/>
                        <a:buNone/>
                      </a:pPr>
                      <a:endParaRPr sz="12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1935500">
                <a:tc>
                  <a:txBody>
                    <a:bodyPr/>
                    <a:lstStyle/>
                    <a:p>
                      <a:pPr marL="0" marR="0" lvl="0" indent="0" algn="l" rtl="0">
                        <a:lnSpc>
                          <a:spcPct val="100000"/>
                        </a:lnSpc>
                        <a:spcBef>
                          <a:spcPts val="0"/>
                        </a:spcBef>
                        <a:spcAft>
                          <a:spcPts val="0"/>
                        </a:spcAft>
                        <a:buClr>
                          <a:srgbClr val="CD1719"/>
                        </a:buClr>
                        <a:buSzPts val="1100"/>
                        <a:buFont typeface="Calibri"/>
                        <a:buNone/>
                      </a:pPr>
                      <a:r>
                        <a:rPr lang="es-MX" sz="1100">
                          <a:solidFill>
                            <a:srgbClr val="CD1719"/>
                          </a:solidFill>
                          <a:latin typeface="Calibri"/>
                          <a:ea typeface="Calibri"/>
                          <a:cs typeface="Calibri"/>
                          <a:sym typeface="Calibri"/>
                        </a:rPr>
                        <a:t>OBJECTIVE: </a:t>
                      </a:r>
                      <a:endParaRPr sz="1100">
                        <a:solidFill>
                          <a:srgbClr val="CD1719"/>
                        </a:solidFill>
                        <a:latin typeface="Calibri"/>
                        <a:ea typeface="Calibri"/>
                        <a:cs typeface="Calibri"/>
                        <a:sym typeface="Calibri"/>
                      </a:endParaRPr>
                    </a:p>
                    <a:p>
                      <a:pPr marL="0" marR="0" lvl="0" indent="0" algn="l" rtl="0">
                        <a:lnSpc>
                          <a:spcPct val="100000"/>
                        </a:lnSpc>
                        <a:spcBef>
                          <a:spcPts val="0"/>
                        </a:spcBef>
                        <a:spcAft>
                          <a:spcPts val="0"/>
                        </a:spcAft>
                        <a:buClr>
                          <a:srgbClr val="CD1719"/>
                        </a:buClr>
                        <a:buSzPts val="1100"/>
                        <a:buFont typeface="Calibri"/>
                        <a:buNone/>
                      </a:pPr>
                      <a:r>
                        <a:rPr lang="es-MX" sz="1100">
                          <a:solidFill>
                            <a:schemeClr val="lt1"/>
                          </a:solidFill>
                          <a:latin typeface="Calibri"/>
                          <a:ea typeface="Calibri"/>
                          <a:cs typeface="Calibri"/>
                          <a:sym typeface="Calibri"/>
                        </a:rPr>
                        <a:t>Provide financing options for companies, share best practices and updates in the administrative, fiscal and financial areas, to generate growth and expansion in organizations.</a:t>
                      </a:r>
                      <a:endParaRPr sz="1400"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2286025">
                <a:tc>
                  <a:txBody>
                    <a:bodyPr/>
                    <a:lstStyle/>
                    <a:p>
                      <a:pPr marL="0" marR="0" lvl="0" indent="0" algn="l" rtl="0">
                        <a:lnSpc>
                          <a:spcPct val="100000"/>
                        </a:lnSpc>
                        <a:spcBef>
                          <a:spcPts val="0"/>
                        </a:spcBef>
                        <a:spcAft>
                          <a:spcPts val="0"/>
                        </a:spcAft>
                        <a:buNone/>
                      </a:pPr>
                      <a:r>
                        <a:rPr lang="es-MX" sz="1200">
                          <a:solidFill>
                            <a:srgbClr val="CD1719"/>
                          </a:solidFill>
                          <a:latin typeface="Calibri"/>
                          <a:ea typeface="Calibri"/>
                          <a:cs typeface="Calibri"/>
                          <a:sym typeface="Calibri"/>
                        </a:rPr>
                        <a:t>PROJECTS: </a:t>
                      </a:r>
                      <a:endParaRPr sz="1200">
                        <a:solidFill>
                          <a:srgbClr val="CD1719"/>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a:solidFill>
                            <a:schemeClr val="lt1"/>
                          </a:solidFill>
                          <a:latin typeface="Calibri"/>
                          <a:ea typeface="Calibri"/>
                          <a:cs typeface="Calibri"/>
                          <a:sym typeface="Calibri"/>
                        </a:rPr>
                        <a:t>Search for Financing and Linkage options with Commercial Institutions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a:solidFill>
                            <a:schemeClr val="lt1"/>
                          </a:solidFill>
                          <a:latin typeface="Calibri"/>
                          <a:ea typeface="Calibri"/>
                          <a:cs typeface="Calibri"/>
                          <a:sym typeface="Calibri"/>
                        </a:rPr>
                        <a:t>Support on the subject of VAT Refunds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a:solidFill>
                            <a:schemeClr val="lt1"/>
                          </a:solidFill>
                          <a:latin typeface="Calibri"/>
                          <a:ea typeface="Calibri"/>
                          <a:cs typeface="Calibri"/>
                          <a:sym typeface="Calibri"/>
                        </a:rPr>
                        <a:t>Indicator measurement system for the Admin area and Finance</a:t>
                      </a:r>
                      <a:endParaRPr sz="12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822975">
                <a:tc>
                  <a:txBody>
                    <a:bodyPr/>
                    <a:lstStyle/>
                    <a:p>
                      <a:pPr marL="0" marR="0" lvl="0" indent="0" algn="l" rtl="0">
                        <a:lnSpc>
                          <a:spcPct val="100000"/>
                        </a:lnSpc>
                        <a:spcBef>
                          <a:spcPts val="0"/>
                        </a:spcBef>
                        <a:spcAft>
                          <a:spcPts val="0"/>
                        </a:spcAft>
                        <a:buClr>
                          <a:srgbClr val="CD1719"/>
                        </a:buClr>
                        <a:buSzPts val="1200"/>
                        <a:buFont typeface="Arial"/>
                        <a:buNone/>
                      </a:pPr>
                      <a:r>
                        <a:rPr lang="es-MX" sz="1200">
                          <a:solidFill>
                            <a:srgbClr val="CD1719"/>
                          </a:solidFill>
                          <a:latin typeface="Calibri"/>
                          <a:ea typeface="Calibri"/>
                          <a:cs typeface="Calibri"/>
                          <a:sym typeface="Calibri"/>
                        </a:rPr>
                        <a:t>PERIODICITY</a:t>
                      </a:r>
                      <a:r>
                        <a:rPr lang="es-MX" sz="1200" u="none" strike="noStrike" cap="none">
                          <a:solidFill>
                            <a:srgbClr val="CD1719"/>
                          </a:solidFill>
                          <a:latin typeface="Calibri"/>
                          <a:ea typeface="Calibri"/>
                          <a:cs typeface="Calibri"/>
                          <a:sym typeface="Calibri"/>
                        </a:rPr>
                        <a:t>:</a:t>
                      </a:r>
                      <a:endParaRPr sz="1800" u="none" strike="noStrike" cap="none"/>
                    </a:p>
                    <a:p>
                      <a:pPr marL="171450" marR="0" lvl="0" indent="-171450" algn="l" rtl="0">
                        <a:lnSpc>
                          <a:spcPct val="100000"/>
                        </a:lnSpc>
                        <a:spcBef>
                          <a:spcPts val="0"/>
                        </a:spcBef>
                        <a:spcAft>
                          <a:spcPts val="0"/>
                        </a:spcAft>
                        <a:buClr>
                          <a:schemeClr val="lt1"/>
                        </a:buClr>
                        <a:buSzPts val="1200"/>
                        <a:buFont typeface="Arial"/>
                        <a:buChar char="•"/>
                      </a:pPr>
                      <a:r>
                        <a:rPr lang="es-MX" sz="1200">
                          <a:solidFill>
                            <a:schemeClr val="lt1"/>
                          </a:solidFill>
                          <a:latin typeface="Calibri"/>
                          <a:ea typeface="Calibri"/>
                          <a:cs typeface="Calibri"/>
                          <a:sym typeface="Calibri"/>
                        </a:rPr>
                        <a:t>Bimonthly</a:t>
                      </a:r>
                      <a:endParaRPr sz="1400" u="none" strike="noStrike" cap="none"/>
                    </a:p>
                    <a:p>
                      <a:pPr marL="171450" marR="0" lvl="0" indent="-95250" algn="l" rtl="0">
                        <a:lnSpc>
                          <a:spcPct val="100000"/>
                        </a:lnSpc>
                        <a:spcBef>
                          <a:spcPts val="0"/>
                        </a:spcBef>
                        <a:spcAft>
                          <a:spcPts val="0"/>
                        </a:spcAft>
                        <a:buClr>
                          <a:schemeClr val="lt1"/>
                        </a:buClr>
                        <a:buSzPts val="1200"/>
                        <a:buFont typeface="Arial"/>
                        <a:buNone/>
                      </a:pPr>
                      <a:endParaRPr sz="1200" u="none" strike="noStrike" cap="none">
                        <a:solidFill>
                          <a:schemeClr val="lt1"/>
                        </a:solidFill>
                        <a:latin typeface="Calibri"/>
                        <a:ea typeface="Calibri"/>
                        <a:cs typeface="Calibri"/>
                        <a:sym typeface="Calibri"/>
                      </a:endParaRPr>
                    </a:p>
                    <a:p>
                      <a:pPr marL="171450" marR="0" lvl="0" indent="-95250" algn="l" rtl="0">
                        <a:lnSpc>
                          <a:spcPct val="100000"/>
                        </a:lnSpc>
                        <a:spcBef>
                          <a:spcPts val="0"/>
                        </a:spcBef>
                        <a:spcAft>
                          <a:spcPts val="0"/>
                        </a:spcAft>
                        <a:buClr>
                          <a:schemeClr val="lt1"/>
                        </a:buClr>
                        <a:buSzPts val="1200"/>
                        <a:buFont typeface="Arial"/>
                        <a:buNone/>
                      </a:pPr>
                      <a:endParaRPr sz="1200" u="none" strike="noStrike" cap="none">
                        <a:solidFill>
                          <a:schemeClr val="dk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477" name="Google Shape;477;p33"/>
          <p:cNvGraphicFramePr/>
          <p:nvPr/>
        </p:nvGraphicFramePr>
        <p:xfrm>
          <a:off x="2882809" y="1289562"/>
          <a:ext cx="1524575" cy="5943640"/>
        </p:xfrm>
        <a:graphic>
          <a:graphicData uri="http://schemas.openxmlformats.org/drawingml/2006/table">
            <a:tbl>
              <a:tblPr>
                <a:noFill/>
                <a:tableStyleId>{FFB36726-4BE8-42D5-ACD7-7A59BB974400}</a:tableStyleId>
              </a:tblPr>
              <a:tblGrid>
                <a:gridCol w="1524575">
                  <a:extLst>
                    <a:ext uri="{9D8B030D-6E8A-4147-A177-3AD203B41FA5}">
                      <a16:colId xmlns:a16="http://schemas.microsoft.com/office/drawing/2014/main" val="20000"/>
                    </a:ext>
                  </a:extLst>
                </a:gridCol>
              </a:tblGrid>
              <a:tr h="350975">
                <a:tc>
                  <a:txBody>
                    <a:bodyPr/>
                    <a:lstStyle/>
                    <a:p>
                      <a:pPr marL="0" marR="0" lvl="0" indent="0" algn="ctr" rtl="0">
                        <a:lnSpc>
                          <a:spcPct val="100000"/>
                        </a:lnSpc>
                        <a:spcBef>
                          <a:spcPts val="0"/>
                        </a:spcBef>
                        <a:spcAft>
                          <a:spcPts val="0"/>
                        </a:spcAft>
                        <a:buClr>
                          <a:schemeClr val="lt1"/>
                        </a:buClr>
                        <a:buSzPts val="1200"/>
                        <a:buFont typeface="Calibri"/>
                        <a:buNone/>
                      </a:pPr>
                      <a:r>
                        <a:rPr lang="es-MX" sz="1200">
                          <a:solidFill>
                            <a:schemeClr val="lt1"/>
                          </a:solidFill>
                        </a:rPr>
                        <a:t>SUPPLIER DEVELOPMENT</a:t>
                      </a:r>
                      <a:endParaRPr sz="1800"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1362625">
                <a:tc>
                  <a:txBody>
                    <a:bodyPr/>
                    <a:lstStyle/>
                    <a:p>
                      <a:pPr marL="0" marR="0" lvl="0" indent="0" algn="l" rtl="0">
                        <a:lnSpc>
                          <a:spcPct val="100000"/>
                        </a:lnSpc>
                        <a:spcBef>
                          <a:spcPts val="0"/>
                        </a:spcBef>
                        <a:spcAft>
                          <a:spcPts val="0"/>
                        </a:spcAft>
                        <a:buClr>
                          <a:srgbClr val="CD1719"/>
                        </a:buClr>
                        <a:buSzPts val="1100"/>
                        <a:buFont typeface="Calibri"/>
                        <a:buNone/>
                      </a:pPr>
                      <a:r>
                        <a:rPr lang="es-MX" sz="1100">
                          <a:solidFill>
                            <a:srgbClr val="CD1719"/>
                          </a:solidFill>
                          <a:latin typeface="Calibri"/>
                          <a:ea typeface="Calibri"/>
                          <a:cs typeface="Calibri"/>
                          <a:sym typeface="Calibri"/>
                        </a:rPr>
                        <a:t>OBJECTIVE: </a:t>
                      </a:r>
                      <a:endParaRPr sz="1100">
                        <a:solidFill>
                          <a:srgbClr val="CD1719"/>
                        </a:solidFill>
                        <a:latin typeface="Calibri"/>
                        <a:ea typeface="Calibri"/>
                        <a:cs typeface="Calibri"/>
                        <a:sym typeface="Calibri"/>
                      </a:endParaRPr>
                    </a:p>
                    <a:p>
                      <a:pPr marL="0" marR="0" lvl="0" indent="0" algn="l" rtl="0">
                        <a:lnSpc>
                          <a:spcPct val="100000"/>
                        </a:lnSpc>
                        <a:spcBef>
                          <a:spcPts val="0"/>
                        </a:spcBef>
                        <a:spcAft>
                          <a:spcPts val="0"/>
                        </a:spcAft>
                        <a:buClr>
                          <a:srgbClr val="CD1719"/>
                        </a:buClr>
                        <a:buSzPts val="1100"/>
                        <a:buFont typeface="Calibri"/>
                        <a:buNone/>
                      </a:pPr>
                      <a:r>
                        <a:rPr lang="es-MX" sz="1100">
                          <a:solidFill>
                            <a:schemeClr val="lt1"/>
                          </a:solidFill>
                          <a:latin typeface="Calibri"/>
                          <a:ea typeface="Calibri"/>
                          <a:cs typeface="Calibri"/>
                          <a:sym typeface="Calibri"/>
                        </a:rPr>
                        <a:t>Promote the commercial integration of the Automotive Industry in the region to increase national content, through collaboration, linkage and synergies between the Government, Academia and Companies</a:t>
                      </a:r>
                      <a:endParaRPr sz="11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97175">
                <a:tc>
                  <a:txBody>
                    <a:bodyPr/>
                    <a:lstStyle/>
                    <a:p>
                      <a:pPr marL="0" marR="0" lvl="0" indent="0" algn="l" rtl="0">
                        <a:lnSpc>
                          <a:spcPct val="100000"/>
                        </a:lnSpc>
                        <a:spcBef>
                          <a:spcPts val="0"/>
                        </a:spcBef>
                        <a:spcAft>
                          <a:spcPts val="0"/>
                        </a:spcAft>
                        <a:buNone/>
                      </a:pPr>
                      <a:r>
                        <a:rPr lang="es-MX" sz="1200">
                          <a:solidFill>
                            <a:srgbClr val="CD1719"/>
                          </a:solidFill>
                          <a:latin typeface="Calibri"/>
                          <a:ea typeface="Calibri"/>
                          <a:cs typeface="Calibri"/>
                          <a:sym typeface="Calibri"/>
                        </a:rPr>
                        <a:t>PROJECTS: </a:t>
                      </a:r>
                      <a:endParaRPr sz="1200">
                        <a:solidFill>
                          <a:srgbClr val="CD1719"/>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Calibri"/>
                        <a:buChar char="•"/>
                      </a:pPr>
                      <a:r>
                        <a:rPr lang="es-MX" sz="1200">
                          <a:solidFill>
                            <a:schemeClr val="lt1"/>
                          </a:solidFill>
                          <a:latin typeface="Calibri"/>
                          <a:ea typeface="Calibri"/>
                          <a:cs typeface="Calibri"/>
                          <a:sym typeface="Calibri"/>
                        </a:rPr>
                        <a:t>Access to financial mechanisms</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Calibri"/>
                        <a:buChar char="•"/>
                      </a:pPr>
                      <a:r>
                        <a:rPr lang="es-MX" sz="1200">
                          <a:solidFill>
                            <a:schemeClr val="lt1"/>
                          </a:solidFill>
                          <a:latin typeface="Calibri"/>
                          <a:ea typeface="Calibri"/>
                          <a:cs typeface="Calibri"/>
                          <a:sym typeface="Calibri"/>
                        </a:rPr>
                        <a:t>business facilitation with T2</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Calibri"/>
                        <a:buChar char="•"/>
                      </a:pPr>
                      <a:r>
                        <a:rPr lang="es-MX" sz="1200">
                          <a:solidFill>
                            <a:schemeClr val="lt1"/>
                          </a:solidFill>
                          <a:latin typeface="Calibri"/>
                          <a:ea typeface="Calibri"/>
                          <a:cs typeface="Calibri"/>
                          <a:sym typeface="Calibri"/>
                        </a:rPr>
                        <a:t>Requirements mapping and Supplier Catalog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Calibri"/>
                        <a:buChar char="•"/>
                      </a:pPr>
                      <a:r>
                        <a:rPr lang="es-MX" sz="1200">
                          <a:solidFill>
                            <a:schemeClr val="lt1"/>
                          </a:solidFill>
                          <a:latin typeface="Calibri"/>
                          <a:ea typeface="Calibri"/>
                          <a:cs typeface="Calibri"/>
                          <a:sym typeface="Calibri"/>
                        </a:rPr>
                        <a:t>Business Bonding Platform</a:t>
                      </a: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120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97475">
                <a:tc>
                  <a:txBody>
                    <a:bodyPr/>
                    <a:lstStyle/>
                    <a:p>
                      <a:pPr marL="0" marR="0" lvl="0" indent="0" algn="l" rtl="0">
                        <a:lnSpc>
                          <a:spcPct val="100000"/>
                        </a:lnSpc>
                        <a:spcBef>
                          <a:spcPts val="0"/>
                        </a:spcBef>
                        <a:spcAft>
                          <a:spcPts val="0"/>
                        </a:spcAft>
                        <a:buNone/>
                      </a:pPr>
                      <a:r>
                        <a:rPr lang="es-MX" sz="1200">
                          <a:solidFill>
                            <a:srgbClr val="CD1719"/>
                          </a:solidFill>
                          <a:latin typeface="Calibri"/>
                          <a:ea typeface="Calibri"/>
                          <a:cs typeface="Calibri"/>
                          <a:sym typeface="Calibri"/>
                        </a:rPr>
                        <a:t>PERIODICITY:</a:t>
                      </a:r>
                      <a:endParaRPr sz="1200">
                        <a:solidFill>
                          <a:srgbClr val="CD1719"/>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a:solidFill>
                            <a:schemeClr val="lt1"/>
                          </a:solidFill>
                          <a:latin typeface="Calibri"/>
                          <a:ea typeface="Calibri"/>
                          <a:cs typeface="Calibri"/>
                          <a:sym typeface="Calibri"/>
                        </a:rPr>
                        <a:t>Monthly</a:t>
                      </a:r>
                      <a:endParaRPr sz="1400" u="none" strike="noStrike" cap="none"/>
                    </a:p>
                    <a:p>
                      <a:pPr marL="171450" marR="0" lvl="0" indent="-95250" algn="l" rtl="0">
                        <a:lnSpc>
                          <a:spcPct val="100000"/>
                        </a:lnSpc>
                        <a:spcBef>
                          <a:spcPts val="0"/>
                        </a:spcBef>
                        <a:spcAft>
                          <a:spcPts val="0"/>
                        </a:spcAft>
                        <a:buClr>
                          <a:schemeClr val="lt1"/>
                        </a:buClr>
                        <a:buSzPts val="1200"/>
                        <a:buFont typeface="Arial"/>
                        <a:buNone/>
                      </a:pPr>
                      <a:endParaRPr sz="1200" u="none" strike="noStrike" cap="none">
                        <a:solidFill>
                          <a:schemeClr val="lt1"/>
                        </a:solidFill>
                        <a:latin typeface="Calibri"/>
                        <a:ea typeface="Calibri"/>
                        <a:cs typeface="Calibri"/>
                        <a:sym typeface="Calibri"/>
                      </a:endParaRPr>
                    </a:p>
                    <a:p>
                      <a:pPr marL="171450" marR="0" lvl="0" indent="-95250" algn="l" rtl="0">
                        <a:lnSpc>
                          <a:spcPct val="100000"/>
                        </a:lnSpc>
                        <a:spcBef>
                          <a:spcPts val="0"/>
                        </a:spcBef>
                        <a:spcAft>
                          <a:spcPts val="0"/>
                        </a:spcAft>
                        <a:buClr>
                          <a:schemeClr val="lt1"/>
                        </a:buClr>
                        <a:buSzPts val="1200"/>
                        <a:buFont typeface="Arial"/>
                        <a:buNone/>
                      </a:pP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478" name="Google Shape;478;p33" descr="Monedas"/>
          <p:cNvPicPr preferRelativeResize="0"/>
          <p:nvPr/>
        </p:nvPicPr>
        <p:blipFill rotWithShape="1">
          <a:blip r:embed="rId5">
            <a:alphaModFix/>
          </a:blip>
          <a:srcRect/>
          <a:stretch/>
        </p:blipFill>
        <p:spPr>
          <a:xfrm>
            <a:off x="1722226" y="660333"/>
            <a:ext cx="482630" cy="482630"/>
          </a:xfrm>
          <a:prstGeom prst="rect">
            <a:avLst/>
          </a:prstGeom>
          <a:noFill/>
          <a:ln>
            <a:noFill/>
          </a:ln>
        </p:spPr>
      </p:pic>
      <p:pic>
        <p:nvPicPr>
          <p:cNvPr id="479" name="Google Shape;479;p33" descr="Globo terráqueo: América"/>
          <p:cNvPicPr preferRelativeResize="0"/>
          <p:nvPr/>
        </p:nvPicPr>
        <p:blipFill rotWithShape="1">
          <a:blip r:embed="rId6">
            <a:alphaModFix/>
          </a:blip>
          <a:srcRect/>
          <a:stretch/>
        </p:blipFill>
        <p:spPr>
          <a:xfrm>
            <a:off x="5029340" y="716483"/>
            <a:ext cx="480506" cy="480506"/>
          </a:xfrm>
          <a:prstGeom prst="rect">
            <a:avLst/>
          </a:prstGeom>
          <a:noFill/>
          <a:ln>
            <a:noFill/>
          </a:ln>
        </p:spPr>
      </p:pic>
      <p:pic>
        <p:nvPicPr>
          <p:cNvPr id="480" name="Google Shape;480;p33" descr="Red de usuarios"/>
          <p:cNvPicPr preferRelativeResize="0"/>
          <p:nvPr/>
        </p:nvPicPr>
        <p:blipFill rotWithShape="1">
          <a:blip r:embed="rId7">
            <a:alphaModFix/>
          </a:blip>
          <a:srcRect/>
          <a:stretch/>
        </p:blipFill>
        <p:spPr>
          <a:xfrm>
            <a:off x="3386262" y="606306"/>
            <a:ext cx="590683" cy="590683"/>
          </a:xfrm>
          <a:prstGeom prst="rect">
            <a:avLst/>
          </a:prstGeom>
          <a:noFill/>
          <a:ln>
            <a:noFill/>
          </a:ln>
        </p:spPr>
      </p:pic>
      <p:sp>
        <p:nvSpPr>
          <p:cNvPr id="481" name="Google Shape;481;p33"/>
          <p:cNvSpPr txBox="1"/>
          <p:nvPr/>
        </p:nvSpPr>
        <p:spPr>
          <a:xfrm>
            <a:off x="757990" y="240068"/>
            <a:ext cx="5581633" cy="27529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Rounded"/>
              <a:buNone/>
            </a:pPr>
            <a:r>
              <a:rPr lang="es-MX" sz="1600" b="1" dirty="0">
                <a:solidFill>
                  <a:schemeClr val="lt1"/>
                </a:solidFill>
                <a:latin typeface="Calibri"/>
                <a:ea typeface="Calibri"/>
                <a:cs typeface="Calibri"/>
                <a:sym typeface="Calibri"/>
              </a:rPr>
              <a:t>WORK COMMITTEES</a:t>
            </a:r>
            <a:endParaRPr sz="1800" b="0" i="0" u="none" strike="noStrike" cap="none" dirty="0">
              <a:solidFill>
                <a:schemeClr val="dk1"/>
              </a:solidFill>
              <a:latin typeface="Calibri"/>
              <a:ea typeface="Calibri"/>
              <a:cs typeface="Calibri"/>
              <a:sym typeface="Calibri"/>
            </a:endParaRPr>
          </a:p>
        </p:txBody>
      </p:sp>
      <p:graphicFrame>
        <p:nvGraphicFramePr>
          <p:cNvPr id="482" name="Google Shape;482;p33"/>
          <p:cNvGraphicFramePr/>
          <p:nvPr/>
        </p:nvGraphicFramePr>
        <p:xfrm>
          <a:off x="6180105" y="1289562"/>
          <a:ext cx="1524575" cy="6118910"/>
        </p:xfrm>
        <a:graphic>
          <a:graphicData uri="http://schemas.openxmlformats.org/drawingml/2006/table">
            <a:tbl>
              <a:tblPr>
                <a:noFill/>
                <a:tableStyleId>{FFB36726-4BE8-42D5-ACD7-7A59BB974400}</a:tableStyleId>
              </a:tblPr>
              <a:tblGrid>
                <a:gridCol w="1524575">
                  <a:extLst>
                    <a:ext uri="{9D8B030D-6E8A-4147-A177-3AD203B41FA5}">
                      <a16:colId xmlns:a16="http://schemas.microsoft.com/office/drawing/2014/main" val="20000"/>
                    </a:ext>
                  </a:extLst>
                </a:gridCol>
              </a:tblGrid>
              <a:tr h="350975">
                <a:tc>
                  <a:txBody>
                    <a:bodyPr/>
                    <a:lstStyle/>
                    <a:p>
                      <a:pPr marL="0" marR="0" lvl="0" indent="0" algn="ctr" rtl="0">
                        <a:lnSpc>
                          <a:spcPct val="100000"/>
                        </a:lnSpc>
                        <a:spcBef>
                          <a:spcPts val="0"/>
                        </a:spcBef>
                        <a:spcAft>
                          <a:spcPts val="0"/>
                        </a:spcAft>
                        <a:buClr>
                          <a:schemeClr val="lt1"/>
                        </a:buClr>
                        <a:buSzPts val="1200"/>
                        <a:buFont typeface="Calibri"/>
                        <a:buNone/>
                      </a:pPr>
                      <a:r>
                        <a:rPr lang="es-MX" sz="1200" u="none" strike="noStrike" cap="none">
                          <a:solidFill>
                            <a:schemeClr val="lt1"/>
                          </a:solidFill>
                        </a:rPr>
                        <a:t>TIER 2</a:t>
                      </a:r>
                      <a:endParaRPr sz="1800" u="none" strike="noStrike" cap="none">
                        <a:solidFill>
                          <a:schemeClr val="lt1"/>
                        </a:solidFill>
                      </a:endParaRPr>
                    </a:p>
                    <a:p>
                      <a:pPr marL="0" marR="0" lvl="0" indent="0" algn="ctr" rtl="0">
                        <a:lnSpc>
                          <a:spcPct val="100000"/>
                        </a:lnSpc>
                        <a:spcBef>
                          <a:spcPts val="0"/>
                        </a:spcBef>
                        <a:spcAft>
                          <a:spcPts val="0"/>
                        </a:spcAft>
                        <a:buClr>
                          <a:schemeClr val="dk1"/>
                        </a:buClr>
                        <a:buSzPts val="1200"/>
                        <a:buFont typeface="Calibri"/>
                        <a:buNone/>
                      </a:pPr>
                      <a:endParaRPr sz="12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1362625">
                <a:tc>
                  <a:txBody>
                    <a:bodyPr/>
                    <a:lstStyle/>
                    <a:p>
                      <a:pPr marL="0" marR="0" lvl="0" indent="0" algn="l" rtl="0">
                        <a:lnSpc>
                          <a:spcPct val="100000"/>
                        </a:lnSpc>
                        <a:spcBef>
                          <a:spcPts val="0"/>
                        </a:spcBef>
                        <a:spcAft>
                          <a:spcPts val="0"/>
                        </a:spcAft>
                        <a:buClr>
                          <a:srgbClr val="CD1719"/>
                        </a:buClr>
                        <a:buSzPts val="1100"/>
                        <a:buFont typeface="Calibri"/>
                        <a:buNone/>
                      </a:pPr>
                      <a:r>
                        <a:rPr lang="es-MX" sz="1100">
                          <a:solidFill>
                            <a:srgbClr val="CD1719"/>
                          </a:solidFill>
                          <a:latin typeface="Calibri"/>
                          <a:ea typeface="Calibri"/>
                          <a:cs typeface="Calibri"/>
                          <a:sym typeface="Calibri"/>
                        </a:rPr>
                        <a:t>OBJECTIVE: </a:t>
                      </a:r>
                      <a:endParaRPr sz="1100">
                        <a:solidFill>
                          <a:srgbClr val="CD1719"/>
                        </a:solidFill>
                        <a:latin typeface="Calibri"/>
                        <a:ea typeface="Calibri"/>
                        <a:cs typeface="Calibri"/>
                        <a:sym typeface="Calibri"/>
                      </a:endParaRPr>
                    </a:p>
                    <a:p>
                      <a:pPr marL="0" marR="0" lvl="0" indent="0" algn="l" rtl="0">
                        <a:lnSpc>
                          <a:spcPct val="100000"/>
                        </a:lnSpc>
                        <a:spcBef>
                          <a:spcPts val="0"/>
                        </a:spcBef>
                        <a:spcAft>
                          <a:spcPts val="0"/>
                        </a:spcAft>
                        <a:buClr>
                          <a:srgbClr val="CD1719"/>
                        </a:buClr>
                        <a:buSzPts val="1100"/>
                        <a:buFont typeface="Calibri"/>
                        <a:buNone/>
                      </a:pPr>
                      <a:r>
                        <a:rPr lang="es-MX" sz="1100">
                          <a:solidFill>
                            <a:schemeClr val="lt1"/>
                          </a:solidFill>
                          <a:latin typeface="Calibri"/>
                          <a:ea typeface="Calibri"/>
                          <a:cs typeface="Calibri"/>
                          <a:sym typeface="Calibri"/>
                        </a:rPr>
                        <a:t>Promote the development of Tier 2 companies by reaching the competitiveness required by the market, synergizing with the Nuevo Leon Government and the Academy</a:t>
                      </a:r>
                      <a:endParaRPr sz="1400" u="none" strike="noStrike" cap="none">
                        <a:solidFill>
                          <a:schemeClr val="lt1"/>
                        </a:solidFill>
                      </a:endParaRPr>
                    </a:p>
                    <a:p>
                      <a:pPr marL="0" marR="0" lvl="0" indent="0" algn="l" rtl="0">
                        <a:lnSpc>
                          <a:spcPct val="100000"/>
                        </a:lnSpc>
                        <a:spcBef>
                          <a:spcPts val="0"/>
                        </a:spcBef>
                        <a:spcAft>
                          <a:spcPts val="0"/>
                        </a:spcAft>
                        <a:buClr>
                          <a:srgbClr val="CD1719"/>
                        </a:buClr>
                        <a:buSzPts val="1100"/>
                        <a:buFont typeface="Calibri"/>
                        <a:buNone/>
                      </a:pPr>
                      <a:endParaRPr sz="11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97175">
                <a:tc>
                  <a:txBody>
                    <a:bodyPr/>
                    <a:lstStyle/>
                    <a:p>
                      <a:pPr marL="0" marR="0" lvl="0" indent="0" algn="l" rtl="0">
                        <a:lnSpc>
                          <a:spcPct val="100000"/>
                        </a:lnSpc>
                        <a:spcBef>
                          <a:spcPts val="0"/>
                        </a:spcBef>
                        <a:spcAft>
                          <a:spcPts val="0"/>
                        </a:spcAft>
                        <a:buClr>
                          <a:srgbClr val="CD1719"/>
                        </a:buClr>
                        <a:buSzPts val="1200"/>
                        <a:buFont typeface="Arial"/>
                        <a:buNone/>
                      </a:pPr>
                      <a:r>
                        <a:rPr lang="es-MX" sz="1200" u="none" strike="noStrike" cap="none">
                          <a:solidFill>
                            <a:srgbClr val="CD1719"/>
                          </a:solidFill>
                          <a:latin typeface="Calibri"/>
                          <a:ea typeface="Calibri"/>
                          <a:cs typeface="Calibri"/>
                          <a:sym typeface="Calibri"/>
                        </a:rPr>
                        <a:t>PRO</a:t>
                      </a:r>
                      <a:r>
                        <a:rPr lang="es-MX" sz="1200">
                          <a:solidFill>
                            <a:srgbClr val="CD1719"/>
                          </a:solidFill>
                          <a:latin typeface="Calibri"/>
                          <a:ea typeface="Calibri"/>
                          <a:cs typeface="Calibri"/>
                          <a:sym typeface="Calibri"/>
                        </a:rPr>
                        <a:t>JECT</a:t>
                      </a:r>
                      <a:r>
                        <a:rPr lang="es-MX" sz="1200" u="none" strike="noStrike" cap="none">
                          <a:solidFill>
                            <a:srgbClr val="CD1719"/>
                          </a:solidFill>
                          <a:latin typeface="Calibri"/>
                          <a:ea typeface="Calibri"/>
                          <a:cs typeface="Calibri"/>
                          <a:sym typeface="Calibri"/>
                        </a:rPr>
                        <a:t>S :</a:t>
                      </a:r>
                      <a:endParaRPr sz="1800" u="none" strike="noStrike" cap="none"/>
                    </a:p>
                    <a:p>
                      <a:pPr marL="171450" marR="0" lvl="0" indent="-171450" algn="l" rtl="0">
                        <a:lnSpc>
                          <a:spcPct val="100000"/>
                        </a:lnSpc>
                        <a:spcBef>
                          <a:spcPts val="0"/>
                        </a:spcBef>
                        <a:spcAft>
                          <a:spcPts val="0"/>
                        </a:spcAft>
                        <a:buClr>
                          <a:schemeClr val="lt1"/>
                        </a:buClr>
                        <a:buSzPts val="1200"/>
                        <a:buFont typeface="Arial"/>
                        <a:buChar char="•"/>
                      </a:pPr>
                      <a:r>
                        <a:rPr lang="es-MX" sz="1150" u="none" strike="noStrike" cap="none">
                          <a:solidFill>
                            <a:schemeClr val="lt1"/>
                          </a:solidFill>
                          <a:latin typeface="Calibri"/>
                          <a:ea typeface="Calibri"/>
                          <a:cs typeface="Calibri"/>
                          <a:sym typeface="Calibri"/>
                        </a:rPr>
                        <a:t>CLAUT Action</a:t>
                      </a:r>
                      <a:endParaRPr sz="1150" u="none" strike="noStrike" cap="none"/>
                    </a:p>
                    <a:p>
                      <a:pPr marL="171450" marR="0" lvl="0" indent="-171450" algn="l" rtl="0">
                        <a:lnSpc>
                          <a:spcPct val="100000"/>
                        </a:lnSpc>
                        <a:spcBef>
                          <a:spcPts val="0"/>
                        </a:spcBef>
                        <a:spcAft>
                          <a:spcPts val="0"/>
                        </a:spcAft>
                        <a:buClr>
                          <a:schemeClr val="lt1"/>
                        </a:buClr>
                        <a:buSzPts val="1200"/>
                        <a:buFont typeface="Arial"/>
                        <a:buChar char="•"/>
                      </a:pPr>
                      <a:r>
                        <a:rPr lang="es-MX" sz="1150">
                          <a:solidFill>
                            <a:schemeClr val="lt1"/>
                          </a:solidFill>
                          <a:latin typeface="Calibri"/>
                          <a:ea typeface="Calibri"/>
                          <a:cs typeface="Calibri"/>
                          <a:sym typeface="Calibri"/>
                        </a:rPr>
                        <a:t>Warehouse project as a distribution center</a:t>
                      </a:r>
                      <a:endParaRPr sz="115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150">
                          <a:solidFill>
                            <a:schemeClr val="lt1"/>
                          </a:solidFill>
                          <a:latin typeface="Calibri"/>
                          <a:ea typeface="Calibri"/>
                          <a:cs typeface="Calibri"/>
                          <a:sym typeface="Calibri"/>
                        </a:rPr>
                        <a:t>Support in certifications </a:t>
                      </a:r>
                      <a:endParaRPr sz="115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150">
                          <a:solidFill>
                            <a:schemeClr val="lt1"/>
                          </a:solidFill>
                          <a:latin typeface="Calibri"/>
                          <a:ea typeface="Calibri"/>
                          <a:cs typeface="Calibri"/>
                          <a:sym typeface="Calibri"/>
                        </a:rPr>
                        <a:t>Access to government funds and credit</a:t>
                      </a:r>
                      <a:endParaRPr sz="115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97475">
                <a:tc>
                  <a:txBody>
                    <a:bodyPr/>
                    <a:lstStyle/>
                    <a:p>
                      <a:pPr marL="0" marR="0" lvl="0" indent="0" algn="l" rtl="0">
                        <a:lnSpc>
                          <a:spcPct val="100000"/>
                        </a:lnSpc>
                        <a:spcBef>
                          <a:spcPts val="0"/>
                        </a:spcBef>
                        <a:spcAft>
                          <a:spcPts val="0"/>
                        </a:spcAft>
                        <a:buClr>
                          <a:srgbClr val="CD1719"/>
                        </a:buClr>
                        <a:buSzPts val="1100"/>
                        <a:buFont typeface="Arial"/>
                        <a:buNone/>
                      </a:pPr>
                      <a:r>
                        <a:rPr lang="es-MX" sz="1100">
                          <a:solidFill>
                            <a:srgbClr val="CD1719"/>
                          </a:solidFill>
                          <a:latin typeface="Calibri"/>
                          <a:ea typeface="Calibri"/>
                          <a:cs typeface="Calibri"/>
                          <a:sym typeface="Calibri"/>
                        </a:rPr>
                        <a:t>SUBCOMMITTEES:</a:t>
                      </a:r>
                      <a:endParaRPr sz="1800" u="none" strike="noStrike" cap="none"/>
                    </a:p>
                    <a:p>
                      <a:pPr marL="171450" marR="0" lvl="0" indent="-171450" algn="l" rtl="0">
                        <a:lnSpc>
                          <a:spcPct val="100000"/>
                        </a:lnSpc>
                        <a:spcBef>
                          <a:spcPts val="0"/>
                        </a:spcBef>
                        <a:spcAft>
                          <a:spcPts val="0"/>
                        </a:spcAft>
                        <a:buClr>
                          <a:schemeClr val="lt1"/>
                        </a:buClr>
                        <a:buSzPts val="1100"/>
                        <a:buFont typeface="Arial"/>
                        <a:buChar char="•"/>
                      </a:pPr>
                      <a:r>
                        <a:rPr lang="es-MX" sz="1100" u="none" strike="noStrike" cap="none">
                          <a:solidFill>
                            <a:schemeClr val="lt1"/>
                          </a:solidFill>
                          <a:latin typeface="Calibri"/>
                          <a:ea typeface="Calibri"/>
                          <a:cs typeface="Calibri"/>
                          <a:sym typeface="Calibri"/>
                        </a:rPr>
                        <a:t>Commercial T2</a:t>
                      </a:r>
                      <a:endParaRPr sz="1800" u="none" strike="noStrike" cap="none"/>
                    </a:p>
                    <a:p>
                      <a:pPr marL="171450" marR="0" lvl="0" indent="-171450" algn="l" rtl="0">
                        <a:lnSpc>
                          <a:spcPct val="100000"/>
                        </a:lnSpc>
                        <a:spcBef>
                          <a:spcPts val="0"/>
                        </a:spcBef>
                        <a:spcAft>
                          <a:spcPts val="0"/>
                        </a:spcAft>
                        <a:buClr>
                          <a:schemeClr val="lt1"/>
                        </a:buClr>
                        <a:buSzPts val="1100"/>
                        <a:buFont typeface="Arial"/>
                        <a:buChar char="•"/>
                      </a:pPr>
                      <a:r>
                        <a:rPr lang="es-MX" sz="1100" u="none" strike="noStrike" cap="none">
                          <a:solidFill>
                            <a:schemeClr val="lt1"/>
                          </a:solidFill>
                          <a:latin typeface="Calibri"/>
                          <a:ea typeface="Calibri"/>
                          <a:cs typeface="Calibri"/>
                          <a:sym typeface="Calibri"/>
                        </a:rPr>
                        <a:t>I 4.0 Supplier Development</a:t>
                      </a:r>
                      <a:endParaRPr sz="1400" u="none" strike="noStrike" cap="none"/>
                    </a:p>
                    <a:p>
                      <a:pPr marL="171450" marR="0" lvl="0" indent="-101600" algn="l" rtl="0">
                        <a:lnSpc>
                          <a:spcPct val="100000"/>
                        </a:lnSpc>
                        <a:spcBef>
                          <a:spcPts val="0"/>
                        </a:spcBef>
                        <a:spcAft>
                          <a:spcPts val="0"/>
                        </a:spcAft>
                        <a:buClr>
                          <a:schemeClr val="lt1"/>
                        </a:buClr>
                        <a:buSzPts val="1100"/>
                        <a:buFont typeface="Arial"/>
                        <a:buNone/>
                      </a:pPr>
                      <a:endParaRPr sz="3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497475">
                <a:tc>
                  <a:txBody>
                    <a:bodyPr/>
                    <a:lstStyle/>
                    <a:p>
                      <a:pPr marL="0" lvl="0" indent="0" algn="l" rtl="0">
                        <a:spcBef>
                          <a:spcPts val="0"/>
                        </a:spcBef>
                        <a:spcAft>
                          <a:spcPts val="0"/>
                        </a:spcAft>
                        <a:buClr>
                          <a:schemeClr val="dk1"/>
                        </a:buClr>
                        <a:buSzPts val="1100"/>
                        <a:buFont typeface="Arial"/>
                        <a:buNone/>
                      </a:pPr>
                      <a:r>
                        <a:rPr lang="es-MX" sz="1200">
                          <a:solidFill>
                            <a:srgbClr val="CD1719"/>
                          </a:solidFill>
                          <a:latin typeface="Calibri"/>
                          <a:ea typeface="Calibri"/>
                          <a:cs typeface="Calibri"/>
                          <a:sym typeface="Calibri"/>
                        </a:rPr>
                        <a:t>PERIODICITY:</a:t>
                      </a:r>
                      <a:endParaRPr sz="1200">
                        <a:solidFill>
                          <a:srgbClr val="CD1719"/>
                        </a:solidFill>
                        <a:latin typeface="Calibri"/>
                        <a:ea typeface="Calibri"/>
                        <a:cs typeface="Calibri"/>
                        <a:sym typeface="Calibri"/>
                      </a:endParaRPr>
                    </a:p>
                    <a:p>
                      <a:pPr marL="171450" lvl="0" indent="-171450" algn="l" rtl="0">
                        <a:spcBef>
                          <a:spcPts val="0"/>
                        </a:spcBef>
                        <a:spcAft>
                          <a:spcPts val="0"/>
                        </a:spcAft>
                        <a:buClr>
                          <a:schemeClr val="lt1"/>
                        </a:buClr>
                        <a:buSzPts val="1200"/>
                        <a:buChar char="•"/>
                      </a:pPr>
                      <a:r>
                        <a:rPr lang="es-MX" sz="1200">
                          <a:solidFill>
                            <a:schemeClr val="lt1"/>
                          </a:solidFill>
                          <a:latin typeface="Calibri"/>
                          <a:ea typeface="Calibri"/>
                          <a:cs typeface="Calibri"/>
                          <a:sym typeface="Calibri"/>
                        </a:rPr>
                        <a:t>Monthly</a:t>
                      </a:r>
                      <a:endParaRPr sz="1100">
                        <a:solidFill>
                          <a:srgbClr val="CD1719"/>
                        </a:solidFill>
                        <a:latin typeface="Calibri"/>
                        <a:ea typeface="Calibri"/>
                        <a:cs typeface="Calibri"/>
                        <a:sym typeface="Calibri"/>
                      </a:endParaRPr>
                    </a:p>
                    <a:p>
                      <a:pPr marL="171450" marR="0" lvl="0" indent="-101600" algn="l" rtl="0">
                        <a:lnSpc>
                          <a:spcPct val="100000"/>
                        </a:lnSpc>
                        <a:spcBef>
                          <a:spcPts val="0"/>
                        </a:spcBef>
                        <a:spcAft>
                          <a:spcPts val="0"/>
                        </a:spcAft>
                        <a:buClr>
                          <a:schemeClr val="lt1"/>
                        </a:buClr>
                        <a:buSzPts val="1100"/>
                        <a:buFont typeface="Arial"/>
                        <a:buNone/>
                      </a:pPr>
                      <a:endParaRPr sz="1100" u="none" strike="noStrike" cap="none">
                        <a:solidFill>
                          <a:schemeClr val="lt1"/>
                        </a:solidFill>
                        <a:latin typeface="Calibri"/>
                        <a:ea typeface="Calibri"/>
                        <a:cs typeface="Calibri"/>
                        <a:sym typeface="Calibri"/>
                      </a:endParaRPr>
                    </a:p>
                    <a:p>
                      <a:pPr marL="171450" marR="0" lvl="0" indent="-101600" algn="l" rtl="0">
                        <a:lnSpc>
                          <a:spcPct val="100000"/>
                        </a:lnSpc>
                        <a:spcBef>
                          <a:spcPts val="0"/>
                        </a:spcBef>
                        <a:spcAft>
                          <a:spcPts val="0"/>
                        </a:spcAft>
                        <a:buClr>
                          <a:schemeClr val="lt1"/>
                        </a:buClr>
                        <a:buSzPts val="1100"/>
                        <a:buFont typeface="Arial"/>
                        <a:buNone/>
                      </a:pPr>
                      <a:endParaRPr sz="1800" u="none" strike="noStrike" cap="none"/>
                    </a:p>
                    <a:p>
                      <a:pPr marL="171450" marR="0" lvl="0" indent="-101600" algn="l" rtl="0">
                        <a:lnSpc>
                          <a:spcPct val="100000"/>
                        </a:lnSpc>
                        <a:spcBef>
                          <a:spcPts val="0"/>
                        </a:spcBef>
                        <a:spcAft>
                          <a:spcPts val="0"/>
                        </a:spcAft>
                        <a:buClr>
                          <a:schemeClr val="dk1"/>
                        </a:buClr>
                        <a:buSzPts val="1100"/>
                        <a:buFont typeface="Arial"/>
                        <a:buNone/>
                      </a:pPr>
                      <a:endParaRPr sz="11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483" name="Google Shape;483;p33"/>
          <p:cNvGraphicFramePr/>
          <p:nvPr>
            <p:extLst>
              <p:ext uri="{D42A27DB-BD31-4B8C-83A1-F6EECF244321}">
                <p14:modId xmlns:p14="http://schemas.microsoft.com/office/powerpoint/2010/main" val="3177108169"/>
              </p:ext>
            </p:extLst>
          </p:nvPr>
        </p:nvGraphicFramePr>
        <p:xfrm>
          <a:off x="7829580" y="1289562"/>
          <a:ext cx="1524575" cy="5966500"/>
        </p:xfrm>
        <a:graphic>
          <a:graphicData uri="http://schemas.openxmlformats.org/drawingml/2006/table">
            <a:tbl>
              <a:tblPr>
                <a:noFill/>
                <a:tableStyleId>{FFB36726-4BE8-42D5-ACD7-7A59BB974400}</a:tableStyleId>
              </a:tblPr>
              <a:tblGrid>
                <a:gridCol w="1524575">
                  <a:extLst>
                    <a:ext uri="{9D8B030D-6E8A-4147-A177-3AD203B41FA5}">
                      <a16:colId xmlns:a16="http://schemas.microsoft.com/office/drawing/2014/main" val="20000"/>
                    </a:ext>
                  </a:extLst>
                </a:gridCol>
              </a:tblGrid>
              <a:tr h="350975">
                <a:tc>
                  <a:txBody>
                    <a:bodyPr/>
                    <a:lstStyle/>
                    <a:p>
                      <a:pPr marL="0" marR="0" lvl="0" indent="0" algn="ctr" rtl="0">
                        <a:lnSpc>
                          <a:spcPct val="100000"/>
                        </a:lnSpc>
                        <a:spcBef>
                          <a:spcPts val="0"/>
                        </a:spcBef>
                        <a:spcAft>
                          <a:spcPts val="0"/>
                        </a:spcAft>
                        <a:buClr>
                          <a:schemeClr val="dk1"/>
                        </a:buClr>
                        <a:buSzPts val="1200"/>
                        <a:buFont typeface="Calibri"/>
                        <a:buNone/>
                      </a:pPr>
                      <a:r>
                        <a:rPr lang="es-MX" sz="1200" u="none" strike="noStrike" cap="none">
                          <a:solidFill>
                            <a:schemeClr val="dk1"/>
                          </a:solidFill>
                        </a:rPr>
                        <a:t>COMMERCIAL</a:t>
                      </a:r>
                      <a:endParaRPr sz="1800" u="none" strike="noStrike" cap="none">
                        <a:solidFill>
                          <a:schemeClr val="dk1"/>
                        </a:solidFill>
                      </a:endParaRPr>
                    </a:p>
                    <a:p>
                      <a:pPr marL="0" marR="0" lvl="0" indent="0" algn="ctr" rtl="0">
                        <a:lnSpc>
                          <a:spcPct val="100000"/>
                        </a:lnSpc>
                        <a:spcBef>
                          <a:spcPts val="0"/>
                        </a:spcBef>
                        <a:spcAft>
                          <a:spcPts val="0"/>
                        </a:spcAft>
                        <a:buClr>
                          <a:schemeClr val="dk1"/>
                        </a:buClr>
                        <a:buSzPts val="1200"/>
                        <a:buFont typeface="Calibri"/>
                        <a:buNone/>
                      </a:pPr>
                      <a:endParaRPr sz="12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8DA9DB"/>
                    </a:solidFill>
                  </a:tcPr>
                </a:tc>
                <a:extLst>
                  <a:ext uri="{0D108BD9-81ED-4DB2-BD59-A6C34878D82A}">
                    <a16:rowId xmlns:a16="http://schemas.microsoft.com/office/drawing/2014/main" val="10000"/>
                  </a:ext>
                </a:extLst>
              </a:tr>
              <a:tr h="1362625">
                <a:tc>
                  <a:txBody>
                    <a:bodyPr/>
                    <a:lstStyle/>
                    <a:p>
                      <a:pPr marL="0" marR="0" lvl="0" indent="0" algn="l" rtl="0">
                        <a:lnSpc>
                          <a:spcPct val="100000"/>
                        </a:lnSpc>
                        <a:spcBef>
                          <a:spcPts val="0"/>
                        </a:spcBef>
                        <a:spcAft>
                          <a:spcPts val="0"/>
                        </a:spcAft>
                        <a:buClr>
                          <a:srgbClr val="CD1719"/>
                        </a:buClr>
                        <a:buSzPts val="1100"/>
                        <a:buFont typeface="Calibri"/>
                        <a:buNone/>
                      </a:pPr>
                      <a:r>
                        <a:rPr lang="es-MX" sz="1100">
                          <a:solidFill>
                            <a:srgbClr val="CD1719"/>
                          </a:solidFill>
                          <a:latin typeface="Calibri"/>
                          <a:ea typeface="Calibri"/>
                          <a:cs typeface="Calibri"/>
                          <a:sym typeface="Calibri"/>
                        </a:rPr>
                        <a:t>OBJECTIVE</a:t>
                      </a:r>
                      <a:r>
                        <a:rPr lang="es-MX" sz="1100">
                          <a:solidFill>
                            <a:schemeClr val="lt1"/>
                          </a:solidFill>
                          <a:latin typeface="Calibri"/>
                          <a:ea typeface="Calibri"/>
                          <a:cs typeface="Calibri"/>
                          <a:sym typeface="Calibri"/>
                        </a:rPr>
                        <a:t> </a:t>
                      </a:r>
                      <a:endParaRPr sz="11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CD1719"/>
                        </a:buClr>
                        <a:buSzPts val="1100"/>
                        <a:buFont typeface="Calibri"/>
                        <a:buNone/>
                      </a:pPr>
                      <a:r>
                        <a:rPr lang="es-MX" sz="1100">
                          <a:solidFill>
                            <a:schemeClr val="lt1"/>
                          </a:solidFill>
                          <a:latin typeface="Calibri"/>
                          <a:ea typeface="Calibri"/>
                          <a:cs typeface="Calibri"/>
                          <a:sym typeface="Calibri"/>
                        </a:rPr>
                        <a:t>Promote the commercial growth of Tier 2 affiliated companies through networking activities inside and outside the cluster and through the creation of joint strategies and action plan.</a:t>
                      </a:r>
                      <a:endParaRPr sz="11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97175">
                <a:tc>
                  <a:txBody>
                    <a:bodyPr/>
                    <a:lstStyle/>
                    <a:p>
                      <a:pPr marL="0" marR="0" lvl="0" indent="0" algn="l" rtl="0">
                        <a:lnSpc>
                          <a:spcPct val="100000"/>
                        </a:lnSpc>
                        <a:spcBef>
                          <a:spcPts val="0"/>
                        </a:spcBef>
                        <a:spcAft>
                          <a:spcPts val="0"/>
                        </a:spcAft>
                        <a:buClr>
                          <a:srgbClr val="CD1719"/>
                        </a:buClr>
                        <a:buSzPts val="1200"/>
                        <a:buFont typeface="Arial"/>
                        <a:buNone/>
                      </a:pPr>
                      <a:r>
                        <a:rPr lang="es-MX" sz="1200" u="none" strike="noStrike" cap="none" dirty="0">
                          <a:solidFill>
                            <a:srgbClr val="CD1719"/>
                          </a:solidFill>
                          <a:latin typeface="Calibri"/>
                          <a:ea typeface="Calibri"/>
                          <a:cs typeface="Calibri"/>
                          <a:sym typeface="Calibri"/>
                        </a:rPr>
                        <a:t>PRO</a:t>
                      </a:r>
                      <a:r>
                        <a:rPr lang="es-MX" sz="1200" dirty="0">
                          <a:solidFill>
                            <a:srgbClr val="CD1719"/>
                          </a:solidFill>
                          <a:latin typeface="Calibri"/>
                          <a:ea typeface="Calibri"/>
                          <a:cs typeface="Calibri"/>
                          <a:sym typeface="Calibri"/>
                        </a:rPr>
                        <a:t>JECT</a:t>
                      </a:r>
                      <a:r>
                        <a:rPr lang="es-MX" sz="1200" u="none" strike="noStrike" cap="none" dirty="0">
                          <a:solidFill>
                            <a:srgbClr val="CD1719"/>
                          </a:solidFill>
                          <a:latin typeface="Calibri"/>
                          <a:ea typeface="Calibri"/>
                          <a:cs typeface="Calibri"/>
                          <a:sym typeface="Calibri"/>
                        </a:rPr>
                        <a:t>S:</a:t>
                      </a:r>
                      <a:endParaRPr sz="1200" u="none" strike="noStrike" cap="none" dirty="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180" dirty="0">
                          <a:solidFill>
                            <a:schemeClr val="lt1"/>
                          </a:solidFill>
                          <a:latin typeface="Calibri"/>
                          <a:ea typeface="Calibri"/>
                          <a:cs typeface="Calibri"/>
                          <a:sym typeface="Calibri"/>
                        </a:rPr>
                        <a:t>Trade missions</a:t>
                      </a:r>
                      <a:endParaRPr sz="1180" dirty="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180" dirty="0">
                          <a:solidFill>
                            <a:schemeClr val="lt1"/>
                          </a:solidFill>
                          <a:latin typeface="Calibri"/>
                          <a:ea typeface="Calibri"/>
                          <a:cs typeface="Calibri"/>
                          <a:sym typeface="Calibri"/>
                        </a:rPr>
                        <a:t> Promotion and assistance to events </a:t>
                      </a:r>
                      <a:endParaRPr sz="1180" dirty="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180" dirty="0">
                          <a:solidFill>
                            <a:schemeClr val="lt1"/>
                          </a:solidFill>
                          <a:latin typeface="Calibri"/>
                          <a:ea typeface="Calibri"/>
                          <a:cs typeface="Calibri"/>
                          <a:sym typeface="Calibri"/>
                        </a:rPr>
                        <a:t>Business coaching </a:t>
                      </a:r>
                      <a:endParaRPr sz="1180" dirty="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180" dirty="0">
                          <a:solidFill>
                            <a:schemeClr val="lt1"/>
                          </a:solidFill>
                          <a:latin typeface="Calibri"/>
                          <a:ea typeface="Calibri"/>
                          <a:cs typeface="Calibri"/>
                          <a:sym typeface="Calibri"/>
                        </a:rPr>
                        <a:t>Liaison with purchasing companies </a:t>
                      </a:r>
                      <a:endParaRPr sz="1180" dirty="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180" dirty="0">
                          <a:solidFill>
                            <a:schemeClr val="lt1"/>
                          </a:solidFill>
                          <a:latin typeface="Calibri"/>
                          <a:ea typeface="Calibri"/>
                          <a:cs typeface="Calibri"/>
                          <a:sym typeface="Calibri"/>
                        </a:rPr>
                        <a:t>CLAUT Action</a:t>
                      </a:r>
                      <a:endParaRPr sz="1180" dirty="0">
                        <a:solidFill>
                          <a:schemeClr val="lt1"/>
                        </a:solidFill>
                        <a:latin typeface="Calibri"/>
                        <a:ea typeface="Calibri"/>
                        <a:cs typeface="Calibri"/>
                        <a:sym typeface="Calibri"/>
                      </a:endParaRPr>
                    </a:p>
                    <a:p>
                      <a:pPr marL="171450" marR="0" lvl="0" indent="-170180" algn="l" rtl="0">
                        <a:lnSpc>
                          <a:spcPct val="100000"/>
                        </a:lnSpc>
                        <a:spcBef>
                          <a:spcPts val="0"/>
                        </a:spcBef>
                        <a:spcAft>
                          <a:spcPts val="0"/>
                        </a:spcAft>
                        <a:buClr>
                          <a:schemeClr val="lt1"/>
                        </a:buClr>
                        <a:buSzPts val="1180"/>
                        <a:buFont typeface="Calibri"/>
                        <a:buChar char="•"/>
                      </a:pPr>
                      <a:r>
                        <a:rPr lang="es-MX" sz="1180" dirty="0">
                          <a:solidFill>
                            <a:schemeClr val="lt1"/>
                          </a:solidFill>
                          <a:latin typeface="Calibri"/>
                          <a:ea typeface="Calibri"/>
                          <a:cs typeface="Calibri"/>
                          <a:sym typeface="Calibri"/>
                        </a:rPr>
                        <a:t>Networking</a:t>
                      </a:r>
                      <a:endParaRPr sz="1180" dirty="0">
                        <a:solidFill>
                          <a:schemeClr val="lt1"/>
                        </a:solidFill>
                        <a:latin typeface="Calibri"/>
                        <a:ea typeface="Calibri"/>
                        <a:cs typeface="Calibri"/>
                        <a:sym typeface="Calibri"/>
                      </a:endParaRPr>
                    </a:p>
                    <a:p>
                      <a:pPr marL="171450" marR="0" lvl="0" indent="-95250" algn="l" rtl="0">
                        <a:lnSpc>
                          <a:spcPct val="100000"/>
                        </a:lnSpc>
                        <a:spcBef>
                          <a:spcPts val="0"/>
                        </a:spcBef>
                        <a:spcAft>
                          <a:spcPts val="0"/>
                        </a:spcAft>
                        <a:buClr>
                          <a:schemeClr val="lt1"/>
                        </a:buClr>
                        <a:buSzPts val="1200"/>
                        <a:buFont typeface="Arial"/>
                        <a:buNone/>
                      </a:pPr>
                      <a:endParaRPr sz="1550" dirty="0"/>
                    </a:p>
                    <a:p>
                      <a:pPr marL="171450" marR="0" lvl="0" indent="-95250" algn="l" rtl="0">
                        <a:lnSpc>
                          <a:spcPct val="100000"/>
                        </a:lnSpc>
                        <a:spcBef>
                          <a:spcPts val="0"/>
                        </a:spcBef>
                        <a:spcAft>
                          <a:spcPts val="0"/>
                        </a:spcAft>
                        <a:buClr>
                          <a:schemeClr val="lt1"/>
                        </a:buClr>
                        <a:buSzPts val="1200"/>
                        <a:buFont typeface="Arial"/>
                        <a:buNone/>
                      </a:pPr>
                      <a:endParaRPr lang="es-ES" sz="2300"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97475">
                <a:tc>
                  <a:txBody>
                    <a:bodyPr/>
                    <a:lstStyle/>
                    <a:p>
                      <a:pPr marL="0" lvl="0" indent="0" algn="l" rtl="0">
                        <a:spcBef>
                          <a:spcPts val="0"/>
                        </a:spcBef>
                        <a:spcAft>
                          <a:spcPts val="0"/>
                        </a:spcAft>
                        <a:buClr>
                          <a:schemeClr val="dk1"/>
                        </a:buClr>
                        <a:buSzPts val="1100"/>
                        <a:buFont typeface="Arial"/>
                        <a:buNone/>
                      </a:pPr>
                      <a:r>
                        <a:rPr lang="es-MX" sz="1200" dirty="0">
                          <a:solidFill>
                            <a:srgbClr val="CD1719"/>
                          </a:solidFill>
                          <a:latin typeface="Calibri"/>
                          <a:ea typeface="Calibri"/>
                          <a:cs typeface="Calibri"/>
                          <a:sym typeface="Calibri"/>
                        </a:rPr>
                        <a:t>PERIODICITY:</a:t>
                      </a:r>
                      <a:endParaRPr sz="1200" dirty="0">
                        <a:solidFill>
                          <a:srgbClr val="CD1719"/>
                        </a:solidFill>
                        <a:latin typeface="Calibri"/>
                        <a:ea typeface="Calibri"/>
                        <a:cs typeface="Calibri"/>
                        <a:sym typeface="Calibri"/>
                      </a:endParaRPr>
                    </a:p>
                    <a:p>
                      <a:pPr marL="171450" lvl="0" indent="-171450" algn="l" rtl="0">
                        <a:spcBef>
                          <a:spcPts val="0"/>
                        </a:spcBef>
                        <a:spcAft>
                          <a:spcPts val="0"/>
                        </a:spcAft>
                        <a:buClr>
                          <a:schemeClr val="lt1"/>
                        </a:buClr>
                        <a:buSzPts val="1200"/>
                        <a:buChar char="•"/>
                      </a:pPr>
                      <a:r>
                        <a:rPr lang="es-MX" sz="1200" dirty="0">
                          <a:solidFill>
                            <a:schemeClr val="lt1"/>
                          </a:solidFill>
                          <a:latin typeface="Calibri"/>
                          <a:ea typeface="Calibri"/>
                          <a:cs typeface="Calibri"/>
                          <a:sym typeface="Calibri"/>
                        </a:rPr>
                        <a:t>Monthly</a:t>
                      </a:r>
                      <a:endParaRPr sz="1200" dirty="0">
                        <a:solidFill>
                          <a:srgbClr val="CD1719"/>
                        </a:solidFill>
                        <a:latin typeface="Calibri"/>
                        <a:ea typeface="Calibri"/>
                        <a:cs typeface="Calibri"/>
                        <a:sym typeface="Calibri"/>
                      </a:endParaRPr>
                    </a:p>
                    <a:p>
                      <a:pPr marL="171450" marR="0" lvl="0" indent="-95250" algn="l" rtl="0">
                        <a:lnSpc>
                          <a:spcPct val="100000"/>
                        </a:lnSpc>
                        <a:spcBef>
                          <a:spcPts val="0"/>
                        </a:spcBef>
                        <a:spcAft>
                          <a:spcPts val="0"/>
                        </a:spcAft>
                        <a:buClr>
                          <a:schemeClr val="lt1"/>
                        </a:buClr>
                        <a:buSzPts val="1200"/>
                        <a:buFont typeface="Arial"/>
                        <a:buNone/>
                      </a:pPr>
                      <a:endParaRPr sz="1200" u="none" strike="noStrike" cap="none" dirty="0">
                        <a:solidFill>
                          <a:schemeClr val="lt1"/>
                        </a:solidFill>
                        <a:latin typeface="Calibri"/>
                        <a:ea typeface="Calibri"/>
                        <a:cs typeface="Calibri"/>
                        <a:sym typeface="Calibri"/>
                      </a:endParaRPr>
                    </a:p>
                    <a:p>
                      <a:pPr marL="171450" marR="0" lvl="0" indent="-95250" algn="l" rtl="0">
                        <a:lnSpc>
                          <a:spcPct val="100000"/>
                        </a:lnSpc>
                        <a:spcBef>
                          <a:spcPts val="0"/>
                        </a:spcBef>
                        <a:spcAft>
                          <a:spcPts val="0"/>
                        </a:spcAft>
                        <a:buClr>
                          <a:schemeClr val="lt1"/>
                        </a:buClr>
                        <a:buSzPts val="1200"/>
                        <a:buFont typeface="Arial"/>
                        <a:buNone/>
                      </a:pPr>
                      <a:endParaRPr sz="1800" u="none" strike="noStrike" cap="none" dirty="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484" name="Google Shape;484;p33"/>
          <p:cNvGraphicFramePr/>
          <p:nvPr>
            <p:extLst>
              <p:ext uri="{D42A27DB-BD31-4B8C-83A1-F6EECF244321}">
                <p14:modId xmlns:p14="http://schemas.microsoft.com/office/powerpoint/2010/main" val="992864446"/>
              </p:ext>
            </p:extLst>
          </p:nvPr>
        </p:nvGraphicFramePr>
        <p:xfrm>
          <a:off x="9508135" y="1283466"/>
          <a:ext cx="1524575" cy="5693704"/>
        </p:xfrm>
        <a:graphic>
          <a:graphicData uri="http://schemas.openxmlformats.org/drawingml/2006/table">
            <a:tbl>
              <a:tblPr>
                <a:noFill/>
                <a:tableStyleId>{FFB36726-4BE8-42D5-ACD7-7A59BB974400}</a:tableStyleId>
              </a:tblPr>
              <a:tblGrid>
                <a:gridCol w="1524575">
                  <a:extLst>
                    <a:ext uri="{9D8B030D-6E8A-4147-A177-3AD203B41FA5}">
                      <a16:colId xmlns:a16="http://schemas.microsoft.com/office/drawing/2014/main" val="20000"/>
                    </a:ext>
                  </a:extLst>
                </a:gridCol>
              </a:tblGrid>
              <a:tr h="350975">
                <a:tc>
                  <a:txBody>
                    <a:bodyPr/>
                    <a:lstStyle/>
                    <a:p>
                      <a:pPr marL="0" marR="0" lvl="0" indent="0" algn="ctr" rtl="0">
                        <a:lnSpc>
                          <a:spcPct val="100000"/>
                        </a:lnSpc>
                        <a:spcBef>
                          <a:spcPts val="0"/>
                        </a:spcBef>
                        <a:spcAft>
                          <a:spcPts val="0"/>
                        </a:spcAft>
                        <a:buClr>
                          <a:schemeClr val="dk1"/>
                        </a:buClr>
                        <a:buSzPts val="1200"/>
                        <a:buFont typeface="Calibri"/>
                        <a:buNone/>
                      </a:pPr>
                      <a:r>
                        <a:rPr lang="es-MX" sz="1200" b="0" u="none" strike="noStrike" cap="none">
                          <a:solidFill>
                            <a:schemeClr val="dk1"/>
                          </a:solidFill>
                          <a:latin typeface="Calibri"/>
                          <a:ea typeface="Calibri"/>
                          <a:cs typeface="Calibri"/>
                          <a:sym typeface="Calibri"/>
                        </a:rPr>
                        <a:t>I4.0 SUPPLIER DEVELOPMENT</a:t>
                      </a:r>
                      <a:endParaRPr sz="1800" b="0" u="none" strike="noStrike" cap="none">
                        <a:solidFill>
                          <a:schemeClr val="dk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8DA9DB"/>
                    </a:solidFill>
                  </a:tcPr>
                </a:tc>
                <a:extLst>
                  <a:ext uri="{0D108BD9-81ED-4DB2-BD59-A6C34878D82A}">
                    <a16:rowId xmlns:a16="http://schemas.microsoft.com/office/drawing/2014/main" val="10000"/>
                  </a:ext>
                </a:extLst>
              </a:tr>
              <a:tr h="1362625">
                <a:tc>
                  <a:txBody>
                    <a:bodyPr/>
                    <a:lstStyle/>
                    <a:p>
                      <a:pPr marL="0" marR="0" lvl="0" indent="0" algn="l" rtl="0">
                        <a:lnSpc>
                          <a:spcPct val="100000"/>
                        </a:lnSpc>
                        <a:spcBef>
                          <a:spcPts val="0"/>
                        </a:spcBef>
                        <a:spcAft>
                          <a:spcPts val="0"/>
                        </a:spcAft>
                        <a:buClr>
                          <a:srgbClr val="CD1719"/>
                        </a:buClr>
                        <a:buSzPts val="1100"/>
                        <a:buFont typeface="Calibri"/>
                        <a:buNone/>
                      </a:pPr>
                      <a:r>
                        <a:rPr lang="es-MX" sz="1100">
                          <a:solidFill>
                            <a:srgbClr val="CD1719"/>
                          </a:solidFill>
                          <a:latin typeface="Calibri"/>
                          <a:ea typeface="Calibri"/>
                          <a:cs typeface="Calibri"/>
                          <a:sym typeface="Calibri"/>
                        </a:rPr>
                        <a:t>OBJECTIVE: </a:t>
                      </a:r>
                      <a:endParaRPr sz="1100">
                        <a:solidFill>
                          <a:srgbClr val="CD1719"/>
                        </a:solidFill>
                        <a:latin typeface="Calibri"/>
                        <a:ea typeface="Calibri"/>
                        <a:cs typeface="Calibri"/>
                        <a:sym typeface="Calibri"/>
                      </a:endParaRPr>
                    </a:p>
                    <a:p>
                      <a:pPr marL="0" marR="0" lvl="0" indent="0" algn="l" rtl="0">
                        <a:lnSpc>
                          <a:spcPct val="100000"/>
                        </a:lnSpc>
                        <a:spcBef>
                          <a:spcPts val="0"/>
                        </a:spcBef>
                        <a:spcAft>
                          <a:spcPts val="0"/>
                        </a:spcAft>
                        <a:buClr>
                          <a:srgbClr val="CD1719"/>
                        </a:buClr>
                        <a:buSzPts val="1100"/>
                        <a:buFont typeface="Calibri"/>
                        <a:buNone/>
                      </a:pPr>
                      <a:r>
                        <a:rPr lang="es-MX" sz="1100">
                          <a:solidFill>
                            <a:schemeClr val="lt1"/>
                          </a:solidFill>
                          <a:latin typeface="Calibri"/>
                          <a:ea typeface="Calibri"/>
                          <a:cs typeface="Calibri"/>
                          <a:sym typeface="Calibri"/>
                        </a:rPr>
                        <a:t>Develop a reliable panel of Industry 4.0 suppliers of automation and software companies that have the capacity to contribute to the process of incorporation into the fourth industrial revolution for our associated companies (OEMs, Tier 1 and TiER 2). </a:t>
                      </a:r>
                      <a:endParaRPr sz="11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CD1719"/>
                        </a:buClr>
                        <a:buSzPts val="1100"/>
                        <a:buFont typeface="Calibri"/>
                        <a:buNone/>
                      </a:pPr>
                      <a:endParaRPr sz="110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97175">
                <a:tc>
                  <a:txBody>
                    <a:bodyPr/>
                    <a:lstStyle/>
                    <a:p>
                      <a:pPr marL="0" marR="0" lvl="0" indent="0" algn="l" rtl="0">
                        <a:lnSpc>
                          <a:spcPct val="100000"/>
                        </a:lnSpc>
                        <a:spcBef>
                          <a:spcPts val="0"/>
                        </a:spcBef>
                        <a:spcAft>
                          <a:spcPts val="0"/>
                        </a:spcAft>
                        <a:buClr>
                          <a:srgbClr val="C00000"/>
                        </a:buClr>
                        <a:buSzPts val="1200"/>
                        <a:buFont typeface="Arial"/>
                        <a:buNone/>
                      </a:pPr>
                      <a:r>
                        <a:rPr lang="es-MX" sz="1200" u="none" strike="noStrike" cap="none" dirty="0">
                          <a:solidFill>
                            <a:srgbClr val="C00000"/>
                          </a:solidFill>
                          <a:latin typeface="Calibri"/>
                          <a:ea typeface="Calibri"/>
                          <a:cs typeface="Calibri"/>
                          <a:sym typeface="Calibri"/>
                        </a:rPr>
                        <a:t>PRO</a:t>
                      </a:r>
                      <a:r>
                        <a:rPr lang="es-MX" sz="1200" dirty="0">
                          <a:solidFill>
                            <a:srgbClr val="C00000"/>
                          </a:solidFill>
                          <a:latin typeface="Calibri"/>
                          <a:ea typeface="Calibri"/>
                          <a:cs typeface="Calibri"/>
                          <a:sym typeface="Calibri"/>
                        </a:rPr>
                        <a:t>JECT</a:t>
                      </a:r>
                      <a:r>
                        <a:rPr lang="es-MX" sz="1200" u="none" strike="noStrike" cap="none" dirty="0">
                          <a:solidFill>
                            <a:srgbClr val="C00000"/>
                          </a:solidFill>
                          <a:latin typeface="Calibri"/>
                          <a:ea typeface="Calibri"/>
                          <a:cs typeface="Calibri"/>
                          <a:sym typeface="Calibri"/>
                        </a:rPr>
                        <a:t>S:</a:t>
                      </a:r>
                      <a:endParaRPr sz="1800" u="none" strike="noStrike" cap="none" dirty="0"/>
                    </a:p>
                    <a:p>
                      <a:pPr marL="171450" marR="0" lvl="0" indent="-171450" algn="l" rtl="0">
                        <a:lnSpc>
                          <a:spcPct val="100000"/>
                        </a:lnSpc>
                        <a:spcBef>
                          <a:spcPts val="0"/>
                        </a:spcBef>
                        <a:spcAft>
                          <a:spcPts val="0"/>
                        </a:spcAft>
                        <a:buClr>
                          <a:schemeClr val="lt1"/>
                        </a:buClr>
                        <a:buSzPts val="1200"/>
                        <a:buFont typeface="Arial"/>
                        <a:buChar char="•"/>
                      </a:pPr>
                      <a:r>
                        <a:rPr lang="es-MX" sz="1180" dirty="0">
                          <a:solidFill>
                            <a:schemeClr val="lt1"/>
                          </a:solidFill>
                          <a:latin typeface="Calibri"/>
                          <a:ea typeface="Calibri"/>
                          <a:cs typeface="Calibri"/>
                          <a:sym typeface="Calibri"/>
                        </a:rPr>
                        <a:t>Business Bonding </a:t>
                      </a:r>
                      <a:endParaRPr sz="1180" dirty="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180" dirty="0">
                          <a:solidFill>
                            <a:schemeClr val="lt1"/>
                          </a:solidFill>
                          <a:latin typeface="Calibri"/>
                          <a:ea typeface="Calibri"/>
                          <a:cs typeface="Calibri"/>
                          <a:sym typeface="Calibri"/>
                        </a:rPr>
                        <a:t>Creation of training programs </a:t>
                      </a:r>
                      <a:endParaRPr sz="1180" dirty="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180" dirty="0">
                          <a:solidFill>
                            <a:schemeClr val="lt1"/>
                          </a:solidFill>
                          <a:latin typeface="Calibri"/>
                          <a:ea typeface="Calibri"/>
                          <a:cs typeface="Calibri"/>
                          <a:sym typeface="Calibri"/>
                        </a:rPr>
                        <a:t>Collaborative work in Industry 4.0 project</a:t>
                      </a:r>
                      <a:endParaRPr sz="1180" dirty="0">
                        <a:solidFill>
                          <a:schemeClr val="lt1"/>
                        </a:solidFill>
                        <a:latin typeface="Calibri"/>
                        <a:ea typeface="Calibri"/>
                        <a:cs typeface="Calibri"/>
                        <a:sym typeface="Calibri"/>
                      </a:endParaRPr>
                    </a:p>
                    <a:p>
                      <a:pPr marL="457200" marR="0" lvl="0" indent="0" algn="l" rtl="0">
                        <a:lnSpc>
                          <a:spcPct val="100000"/>
                        </a:lnSpc>
                        <a:spcBef>
                          <a:spcPts val="0"/>
                        </a:spcBef>
                        <a:spcAft>
                          <a:spcPts val="0"/>
                        </a:spcAft>
                        <a:buNone/>
                      </a:pPr>
                      <a:endParaRPr lang="es-ES" sz="1180" dirty="0">
                        <a:solidFill>
                          <a:schemeClr val="lt1"/>
                        </a:solidFill>
                        <a:latin typeface="Calibri"/>
                        <a:ea typeface="Calibri"/>
                        <a:cs typeface="Calibri"/>
                        <a:sym typeface="Calibri"/>
                      </a:endParaRPr>
                    </a:p>
                    <a:p>
                      <a:pPr marL="457200" marR="0" lvl="0" indent="0" algn="l" rtl="0">
                        <a:lnSpc>
                          <a:spcPct val="100000"/>
                        </a:lnSpc>
                        <a:spcBef>
                          <a:spcPts val="0"/>
                        </a:spcBef>
                        <a:spcAft>
                          <a:spcPts val="0"/>
                        </a:spcAft>
                        <a:buNone/>
                      </a:pPr>
                      <a:endParaRPr sz="900" dirty="0">
                        <a:solidFill>
                          <a:schemeClr val="lt1"/>
                        </a:solidFill>
                        <a:latin typeface="Calibri"/>
                        <a:ea typeface="Calibri"/>
                        <a:cs typeface="Calibri"/>
                        <a:sym typeface="Calibri"/>
                      </a:endParaRPr>
                    </a:p>
                    <a:p>
                      <a:pPr marL="457200" marR="0" lvl="0" indent="0" algn="l" rtl="0">
                        <a:lnSpc>
                          <a:spcPct val="100000"/>
                        </a:lnSpc>
                        <a:spcBef>
                          <a:spcPts val="0"/>
                        </a:spcBef>
                        <a:spcAft>
                          <a:spcPts val="0"/>
                        </a:spcAft>
                        <a:buNone/>
                      </a:pPr>
                      <a:endParaRPr sz="1000" dirty="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97475">
                <a:tc>
                  <a:txBody>
                    <a:bodyPr/>
                    <a:lstStyle/>
                    <a:p>
                      <a:pPr marL="0" lvl="0" indent="0" algn="l" rtl="0">
                        <a:spcBef>
                          <a:spcPts val="0"/>
                        </a:spcBef>
                        <a:spcAft>
                          <a:spcPts val="0"/>
                        </a:spcAft>
                        <a:buClr>
                          <a:schemeClr val="dk1"/>
                        </a:buClr>
                        <a:buSzPts val="1100"/>
                        <a:buFont typeface="Arial"/>
                        <a:buNone/>
                      </a:pPr>
                      <a:r>
                        <a:rPr lang="es-MX" sz="1200" dirty="0">
                          <a:solidFill>
                            <a:srgbClr val="CD1719"/>
                          </a:solidFill>
                          <a:latin typeface="Calibri"/>
                          <a:ea typeface="Calibri"/>
                          <a:cs typeface="Calibri"/>
                          <a:sym typeface="Calibri"/>
                        </a:rPr>
                        <a:t>PERIODICITY:</a:t>
                      </a:r>
                      <a:endParaRPr sz="1200" dirty="0">
                        <a:solidFill>
                          <a:srgbClr val="CD1719"/>
                        </a:solidFill>
                        <a:latin typeface="Calibri"/>
                        <a:ea typeface="Calibri"/>
                        <a:cs typeface="Calibri"/>
                        <a:sym typeface="Calibri"/>
                      </a:endParaRPr>
                    </a:p>
                    <a:p>
                      <a:pPr marL="171450" lvl="0" indent="-171450" algn="l" rtl="0">
                        <a:spcBef>
                          <a:spcPts val="0"/>
                        </a:spcBef>
                        <a:spcAft>
                          <a:spcPts val="0"/>
                        </a:spcAft>
                        <a:buClr>
                          <a:schemeClr val="lt1"/>
                        </a:buClr>
                        <a:buSzPts val="1200"/>
                        <a:buChar char="•"/>
                      </a:pPr>
                      <a:r>
                        <a:rPr lang="es-MX" sz="1200" dirty="0">
                          <a:solidFill>
                            <a:schemeClr val="lt1"/>
                          </a:solidFill>
                          <a:latin typeface="Calibri"/>
                          <a:ea typeface="Calibri"/>
                          <a:cs typeface="Calibri"/>
                          <a:sym typeface="Calibri"/>
                        </a:rPr>
                        <a:t>Monthly</a:t>
                      </a:r>
                      <a:endParaRPr sz="1200" dirty="0">
                        <a:solidFill>
                          <a:srgbClr val="CD1719"/>
                        </a:solidFill>
                        <a:latin typeface="Calibri"/>
                        <a:ea typeface="Calibri"/>
                        <a:cs typeface="Calibri"/>
                        <a:sym typeface="Calibri"/>
                      </a:endParaRPr>
                    </a:p>
                    <a:p>
                      <a:pPr marL="171450" marR="0" lvl="0" indent="-95250" algn="l" rtl="0">
                        <a:lnSpc>
                          <a:spcPct val="100000"/>
                        </a:lnSpc>
                        <a:spcBef>
                          <a:spcPts val="0"/>
                        </a:spcBef>
                        <a:spcAft>
                          <a:spcPts val="0"/>
                        </a:spcAft>
                        <a:buClr>
                          <a:schemeClr val="lt1"/>
                        </a:buClr>
                        <a:buSzPts val="1200"/>
                        <a:buFont typeface="Arial"/>
                        <a:buNone/>
                      </a:pPr>
                      <a:endParaRPr sz="1200" u="none" strike="noStrike" cap="none" dirty="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485" name="Google Shape;485;p33" descr="Apretón de manos"/>
          <p:cNvPicPr preferRelativeResize="0"/>
          <p:nvPr/>
        </p:nvPicPr>
        <p:blipFill rotWithShape="1">
          <a:blip r:embed="rId8">
            <a:alphaModFix/>
          </a:blip>
          <a:srcRect/>
          <a:stretch/>
        </p:blipFill>
        <p:spPr>
          <a:xfrm>
            <a:off x="6605732" y="715817"/>
            <a:ext cx="611697" cy="611697"/>
          </a:xfrm>
          <a:prstGeom prst="rect">
            <a:avLst/>
          </a:prstGeom>
          <a:noFill/>
          <a:ln>
            <a:noFill/>
          </a:ln>
        </p:spPr>
      </p:pic>
      <p:pic>
        <p:nvPicPr>
          <p:cNvPr id="486" name="Google Shape;486;p33" descr="Red"/>
          <p:cNvPicPr preferRelativeResize="0"/>
          <p:nvPr/>
        </p:nvPicPr>
        <p:blipFill rotWithShape="1">
          <a:blip r:embed="rId9">
            <a:alphaModFix/>
          </a:blip>
          <a:srcRect/>
          <a:stretch/>
        </p:blipFill>
        <p:spPr>
          <a:xfrm>
            <a:off x="9856499" y="660333"/>
            <a:ext cx="611697" cy="611697"/>
          </a:xfrm>
          <a:prstGeom prst="rect">
            <a:avLst/>
          </a:prstGeom>
          <a:noFill/>
          <a:ln>
            <a:noFill/>
          </a:ln>
        </p:spPr>
      </p:pic>
      <p:pic>
        <p:nvPicPr>
          <p:cNvPr id="487" name="Google Shape;487;p33" descr="Préstamo"/>
          <p:cNvPicPr preferRelativeResize="0"/>
          <p:nvPr/>
        </p:nvPicPr>
        <p:blipFill rotWithShape="1">
          <a:blip r:embed="rId10">
            <a:alphaModFix/>
          </a:blip>
          <a:srcRect/>
          <a:stretch/>
        </p:blipFill>
        <p:spPr>
          <a:xfrm>
            <a:off x="8331462" y="681090"/>
            <a:ext cx="542993" cy="542993"/>
          </a:xfrm>
          <a:prstGeom prst="rect">
            <a:avLst/>
          </a:prstGeom>
          <a:noFill/>
          <a:ln>
            <a:noFill/>
          </a:ln>
        </p:spPr>
      </p:pic>
      <p:sp>
        <p:nvSpPr>
          <p:cNvPr id="488" name="Google Shape;488;p33"/>
          <p:cNvSpPr/>
          <p:nvPr/>
        </p:nvSpPr>
        <p:spPr>
          <a:xfrm rot="5400000" flipH="1">
            <a:off x="236220" y="68872"/>
            <a:ext cx="122119" cy="592556"/>
          </a:xfrm>
          <a:prstGeom prst="round2SameRect">
            <a:avLst>
              <a:gd name="adj1" fmla="val 50000"/>
              <a:gd name="adj2" fmla="val 0"/>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aphicFrame>
        <p:nvGraphicFramePr>
          <p:cNvPr id="489" name="Google Shape;489;p33"/>
          <p:cNvGraphicFramePr/>
          <p:nvPr>
            <p:extLst>
              <p:ext uri="{D42A27DB-BD31-4B8C-83A1-F6EECF244321}">
                <p14:modId xmlns:p14="http://schemas.microsoft.com/office/powerpoint/2010/main" val="1865521657"/>
              </p:ext>
            </p:extLst>
          </p:nvPr>
        </p:nvGraphicFramePr>
        <p:xfrm>
          <a:off x="4529280" y="1283466"/>
          <a:ext cx="1524575" cy="5867885"/>
        </p:xfrm>
        <a:graphic>
          <a:graphicData uri="http://schemas.openxmlformats.org/drawingml/2006/table">
            <a:tbl>
              <a:tblPr>
                <a:noFill/>
                <a:tableStyleId>{FFB36726-4BE8-42D5-ACD7-7A59BB974400}</a:tableStyleId>
              </a:tblPr>
              <a:tblGrid>
                <a:gridCol w="1524575">
                  <a:extLst>
                    <a:ext uri="{9D8B030D-6E8A-4147-A177-3AD203B41FA5}">
                      <a16:colId xmlns:a16="http://schemas.microsoft.com/office/drawing/2014/main" val="20000"/>
                    </a:ext>
                  </a:extLst>
                </a:gridCol>
              </a:tblGrid>
              <a:tr h="350975">
                <a:tc>
                  <a:txBody>
                    <a:bodyPr/>
                    <a:lstStyle/>
                    <a:p>
                      <a:pPr marL="0" marR="0" lvl="0" indent="0" algn="ctr" rtl="0">
                        <a:lnSpc>
                          <a:spcPct val="100000"/>
                        </a:lnSpc>
                        <a:spcBef>
                          <a:spcPts val="0"/>
                        </a:spcBef>
                        <a:spcAft>
                          <a:spcPts val="0"/>
                        </a:spcAft>
                        <a:buClr>
                          <a:srgbClr val="FFFFFF"/>
                        </a:buClr>
                        <a:buSzPts val="1200"/>
                        <a:buFont typeface="Calibri"/>
                        <a:buNone/>
                      </a:pPr>
                      <a:r>
                        <a:rPr lang="es-MX" sz="1200" dirty="0">
                          <a:solidFill>
                            <a:srgbClr val="FFFFFF"/>
                          </a:solidFill>
                        </a:rPr>
                        <a:t>FOREIGN TRADE</a:t>
                      </a:r>
                      <a:r>
                        <a:rPr lang="es-MX" sz="1200" u="none" strike="noStrike" cap="none" dirty="0">
                          <a:solidFill>
                            <a:srgbClr val="FFFFFF"/>
                          </a:solidFill>
                        </a:rPr>
                        <a:t>                 </a:t>
                      </a:r>
                      <a:endParaRPr sz="1200" u="none" strike="noStrike" cap="none" dirty="0">
                        <a:solidFill>
                          <a:srgbClr val="FFFFFF"/>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4472C4"/>
                    </a:solidFill>
                  </a:tcPr>
                </a:tc>
                <a:extLst>
                  <a:ext uri="{0D108BD9-81ED-4DB2-BD59-A6C34878D82A}">
                    <a16:rowId xmlns:a16="http://schemas.microsoft.com/office/drawing/2014/main" val="10000"/>
                  </a:ext>
                </a:extLst>
              </a:tr>
              <a:tr h="1362625">
                <a:tc>
                  <a:txBody>
                    <a:bodyPr/>
                    <a:lstStyle/>
                    <a:p>
                      <a:pPr marL="0" marR="0" lvl="0" indent="0" algn="l" rtl="0">
                        <a:lnSpc>
                          <a:spcPct val="100000"/>
                        </a:lnSpc>
                        <a:spcBef>
                          <a:spcPts val="0"/>
                        </a:spcBef>
                        <a:spcAft>
                          <a:spcPts val="0"/>
                        </a:spcAft>
                        <a:buClr>
                          <a:srgbClr val="CD1719"/>
                        </a:buClr>
                        <a:buSzPts val="1100"/>
                        <a:buFont typeface="Calibri"/>
                        <a:buNone/>
                      </a:pPr>
                      <a:endParaRPr lang="es-MX" sz="1100" dirty="0">
                        <a:solidFill>
                          <a:srgbClr val="CD1719"/>
                        </a:solidFill>
                        <a:latin typeface="Calibri"/>
                        <a:ea typeface="Calibri"/>
                        <a:cs typeface="Calibri"/>
                        <a:sym typeface="Calibri"/>
                      </a:endParaRPr>
                    </a:p>
                    <a:p>
                      <a:pPr marL="0" marR="0" lvl="0" indent="0" algn="l" rtl="0">
                        <a:lnSpc>
                          <a:spcPct val="100000"/>
                        </a:lnSpc>
                        <a:spcBef>
                          <a:spcPts val="0"/>
                        </a:spcBef>
                        <a:spcAft>
                          <a:spcPts val="0"/>
                        </a:spcAft>
                        <a:buClr>
                          <a:srgbClr val="CD1719"/>
                        </a:buClr>
                        <a:buSzPts val="1100"/>
                        <a:buFont typeface="Calibri"/>
                        <a:buNone/>
                      </a:pPr>
                      <a:r>
                        <a:rPr lang="es-MX" sz="1100" dirty="0">
                          <a:solidFill>
                            <a:srgbClr val="CD1719"/>
                          </a:solidFill>
                          <a:latin typeface="Calibri"/>
                          <a:ea typeface="Calibri"/>
                          <a:cs typeface="Calibri"/>
                          <a:sym typeface="Calibri"/>
                        </a:rPr>
                        <a:t>OBJECTIVE:</a:t>
                      </a:r>
                      <a:endParaRPr sz="1100" dirty="0">
                        <a:solidFill>
                          <a:srgbClr val="CD1719"/>
                        </a:solidFill>
                        <a:latin typeface="Calibri"/>
                        <a:ea typeface="Calibri"/>
                        <a:cs typeface="Calibri"/>
                        <a:sym typeface="Calibri"/>
                      </a:endParaRPr>
                    </a:p>
                    <a:p>
                      <a:pPr marL="0" marR="0" lvl="0" indent="0" algn="l" rtl="0">
                        <a:lnSpc>
                          <a:spcPct val="100000"/>
                        </a:lnSpc>
                        <a:spcBef>
                          <a:spcPts val="0"/>
                        </a:spcBef>
                        <a:spcAft>
                          <a:spcPts val="0"/>
                        </a:spcAft>
                        <a:buClr>
                          <a:srgbClr val="CD1719"/>
                        </a:buClr>
                        <a:buSzPts val="1100"/>
                        <a:buFont typeface="Calibri"/>
                        <a:buNone/>
                      </a:pPr>
                      <a:r>
                        <a:rPr lang="es-MX" sz="1100" dirty="0" err="1">
                          <a:solidFill>
                            <a:schemeClr val="lt1"/>
                          </a:solidFill>
                          <a:latin typeface="Calibri"/>
                          <a:ea typeface="Calibri"/>
                          <a:cs typeface="Calibri"/>
                          <a:sym typeface="Calibri"/>
                        </a:rPr>
                        <a:t>Support</a:t>
                      </a:r>
                      <a:r>
                        <a:rPr lang="es-MX" sz="1100" dirty="0">
                          <a:solidFill>
                            <a:schemeClr val="lt1"/>
                          </a:solidFill>
                          <a:latin typeface="Calibri"/>
                          <a:ea typeface="Calibri"/>
                          <a:cs typeface="Calibri"/>
                          <a:sym typeface="Calibri"/>
                        </a:rPr>
                        <a:t> </a:t>
                      </a:r>
                      <a:r>
                        <a:rPr lang="es-MX" sz="1100" dirty="0" err="1">
                          <a:solidFill>
                            <a:schemeClr val="lt1"/>
                          </a:solidFill>
                          <a:latin typeface="Calibri"/>
                          <a:ea typeface="Calibri"/>
                          <a:cs typeface="Calibri"/>
                          <a:sym typeface="Calibri"/>
                        </a:rPr>
                        <a:t>competitiveness</a:t>
                      </a:r>
                      <a:r>
                        <a:rPr lang="es-MX" sz="1100" dirty="0">
                          <a:solidFill>
                            <a:schemeClr val="lt1"/>
                          </a:solidFill>
                          <a:latin typeface="Calibri"/>
                          <a:ea typeface="Calibri"/>
                          <a:cs typeface="Calibri"/>
                          <a:sym typeface="Calibri"/>
                        </a:rPr>
                        <a:t> and </a:t>
                      </a:r>
                      <a:r>
                        <a:rPr lang="es-MX" sz="1100" dirty="0" err="1">
                          <a:solidFill>
                            <a:schemeClr val="lt1"/>
                          </a:solidFill>
                          <a:latin typeface="Calibri"/>
                          <a:ea typeface="Calibri"/>
                          <a:cs typeface="Calibri"/>
                          <a:sym typeface="Calibri"/>
                        </a:rPr>
                        <a:t>updating</a:t>
                      </a:r>
                      <a:r>
                        <a:rPr lang="es-MX" sz="1100" dirty="0">
                          <a:solidFill>
                            <a:schemeClr val="lt1"/>
                          </a:solidFill>
                          <a:latin typeface="Calibri"/>
                          <a:ea typeface="Calibri"/>
                          <a:cs typeface="Calibri"/>
                          <a:sym typeface="Calibri"/>
                        </a:rPr>
                        <a:t> </a:t>
                      </a:r>
                      <a:r>
                        <a:rPr lang="es-MX" sz="1100" dirty="0" err="1">
                          <a:solidFill>
                            <a:schemeClr val="lt1"/>
                          </a:solidFill>
                          <a:latin typeface="Calibri"/>
                          <a:ea typeface="Calibri"/>
                          <a:cs typeface="Calibri"/>
                          <a:sym typeface="Calibri"/>
                        </a:rPr>
                        <a:t>knowledge</a:t>
                      </a:r>
                      <a:r>
                        <a:rPr lang="es-MX" sz="1100" dirty="0">
                          <a:solidFill>
                            <a:schemeClr val="lt1"/>
                          </a:solidFill>
                          <a:latin typeface="Calibri"/>
                          <a:ea typeface="Calibri"/>
                          <a:cs typeface="Calibri"/>
                          <a:sym typeface="Calibri"/>
                        </a:rPr>
                        <a:t> in </a:t>
                      </a:r>
                      <a:r>
                        <a:rPr lang="es-MX" sz="1100" dirty="0" err="1">
                          <a:solidFill>
                            <a:schemeClr val="lt1"/>
                          </a:solidFill>
                          <a:latin typeface="Calibri"/>
                          <a:ea typeface="Calibri"/>
                          <a:cs typeface="Calibri"/>
                          <a:sym typeface="Calibri"/>
                        </a:rPr>
                        <a:t>customs</a:t>
                      </a:r>
                      <a:r>
                        <a:rPr lang="es-MX" sz="1100" dirty="0">
                          <a:solidFill>
                            <a:schemeClr val="lt1"/>
                          </a:solidFill>
                          <a:latin typeface="Calibri"/>
                          <a:ea typeface="Calibri"/>
                          <a:cs typeface="Calibri"/>
                          <a:sym typeface="Calibri"/>
                        </a:rPr>
                        <a:t> </a:t>
                      </a:r>
                      <a:r>
                        <a:rPr lang="es-MX" sz="1100" dirty="0" err="1">
                          <a:solidFill>
                            <a:schemeClr val="lt1"/>
                          </a:solidFill>
                          <a:latin typeface="Calibri"/>
                          <a:ea typeface="Calibri"/>
                          <a:cs typeface="Calibri"/>
                          <a:sym typeface="Calibri"/>
                        </a:rPr>
                        <a:t>matters</a:t>
                      </a:r>
                      <a:r>
                        <a:rPr lang="es-MX" sz="1100" dirty="0">
                          <a:solidFill>
                            <a:schemeClr val="lt1"/>
                          </a:solidFill>
                          <a:latin typeface="Calibri"/>
                          <a:ea typeface="Calibri"/>
                          <a:cs typeface="Calibri"/>
                          <a:sym typeface="Calibri"/>
                        </a:rPr>
                        <a:t>, </a:t>
                      </a:r>
                      <a:r>
                        <a:rPr lang="es-MX" sz="1100" dirty="0" err="1">
                          <a:solidFill>
                            <a:schemeClr val="lt1"/>
                          </a:solidFill>
                          <a:latin typeface="Calibri"/>
                          <a:ea typeface="Calibri"/>
                          <a:cs typeface="Calibri"/>
                          <a:sym typeface="Calibri"/>
                        </a:rPr>
                        <a:t>providing</a:t>
                      </a:r>
                      <a:r>
                        <a:rPr lang="es-MX" sz="1100" dirty="0">
                          <a:solidFill>
                            <a:schemeClr val="lt1"/>
                          </a:solidFill>
                          <a:latin typeface="Calibri"/>
                          <a:ea typeface="Calibri"/>
                          <a:cs typeface="Calibri"/>
                          <a:sym typeface="Calibri"/>
                        </a:rPr>
                        <a:t> </a:t>
                      </a:r>
                      <a:r>
                        <a:rPr lang="es-MX" sz="1100" dirty="0" err="1">
                          <a:solidFill>
                            <a:schemeClr val="lt1"/>
                          </a:solidFill>
                          <a:latin typeface="Calibri"/>
                          <a:ea typeface="Calibri"/>
                          <a:cs typeface="Calibri"/>
                          <a:sym typeface="Calibri"/>
                        </a:rPr>
                        <a:t>certainty</a:t>
                      </a:r>
                      <a:r>
                        <a:rPr lang="es-MX" sz="1100" dirty="0">
                          <a:solidFill>
                            <a:schemeClr val="lt1"/>
                          </a:solidFill>
                          <a:latin typeface="Calibri"/>
                          <a:ea typeface="Calibri"/>
                          <a:cs typeface="Calibri"/>
                          <a:sym typeface="Calibri"/>
                        </a:rPr>
                        <a:t> </a:t>
                      </a:r>
                      <a:r>
                        <a:rPr lang="es-MX" sz="1100" dirty="0" err="1">
                          <a:solidFill>
                            <a:schemeClr val="lt1"/>
                          </a:solidFill>
                          <a:latin typeface="Calibri"/>
                          <a:ea typeface="Calibri"/>
                          <a:cs typeface="Calibri"/>
                          <a:sym typeface="Calibri"/>
                        </a:rPr>
                        <a:t>to</a:t>
                      </a:r>
                      <a:r>
                        <a:rPr lang="es-MX" sz="1100" dirty="0">
                          <a:solidFill>
                            <a:schemeClr val="lt1"/>
                          </a:solidFill>
                          <a:latin typeface="Calibri"/>
                          <a:ea typeface="Calibri"/>
                          <a:cs typeface="Calibri"/>
                          <a:sym typeface="Calibri"/>
                        </a:rPr>
                        <a:t> </a:t>
                      </a:r>
                      <a:r>
                        <a:rPr lang="es-MX" sz="1100" dirty="0" err="1">
                          <a:solidFill>
                            <a:schemeClr val="lt1"/>
                          </a:solidFill>
                          <a:latin typeface="Calibri"/>
                          <a:ea typeface="Calibri"/>
                          <a:cs typeface="Calibri"/>
                          <a:sym typeface="Calibri"/>
                        </a:rPr>
                        <a:t>optimize</a:t>
                      </a:r>
                      <a:r>
                        <a:rPr lang="es-MX" sz="1100" dirty="0">
                          <a:solidFill>
                            <a:schemeClr val="lt1"/>
                          </a:solidFill>
                          <a:latin typeface="Calibri"/>
                          <a:ea typeface="Calibri"/>
                          <a:cs typeface="Calibri"/>
                          <a:sym typeface="Calibri"/>
                        </a:rPr>
                        <a:t> and </a:t>
                      </a:r>
                      <a:r>
                        <a:rPr lang="es-MX" sz="1100" dirty="0" err="1">
                          <a:solidFill>
                            <a:schemeClr val="lt1"/>
                          </a:solidFill>
                          <a:latin typeface="Calibri"/>
                          <a:ea typeface="Calibri"/>
                          <a:cs typeface="Calibri"/>
                          <a:sym typeface="Calibri"/>
                        </a:rPr>
                        <a:t>promote</a:t>
                      </a:r>
                      <a:r>
                        <a:rPr lang="es-MX" sz="1100" dirty="0">
                          <a:solidFill>
                            <a:schemeClr val="lt1"/>
                          </a:solidFill>
                          <a:latin typeface="Calibri"/>
                          <a:ea typeface="Calibri"/>
                          <a:cs typeface="Calibri"/>
                          <a:sym typeface="Calibri"/>
                        </a:rPr>
                        <a:t> </a:t>
                      </a:r>
                      <a:r>
                        <a:rPr lang="es-MX" sz="1100" dirty="0" err="1">
                          <a:solidFill>
                            <a:schemeClr val="lt1"/>
                          </a:solidFill>
                          <a:latin typeface="Calibri"/>
                          <a:ea typeface="Calibri"/>
                          <a:cs typeface="Calibri"/>
                          <a:sym typeface="Calibri"/>
                        </a:rPr>
                        <a:t>traceability</a:t>
                      </a:r>
                      <a:r>
                        <a:rPr lang="es-MX" sz="1100" dirty="0">
                          <a:solidFill>
                            <a:schemeClr val="lt1"/>
                          </a:solidFill>
                          <a:latin typeface="Calibri"/>
                          <a:ea typeface="Calibri"/>
                          <a:cs typeface="Calibri"/>
                          <a:sym typeface="Calibri"/>
                        </a:rPr>
                        <a:t> in </a:t>
                      </a:r>
                      <a:r>
                        <a:rPr lang="es-MX" sz="1100" dirty="0" err="1">
                          <a:solidFill>
                            <a:schemeClr val="lt1"/>
                          </a:solidFill>
                          <a:latin typeface="Calibri"/>
                          <a:ea typeface="Calibri"/>
                          <a:cs typeface="Calibri"/>
                          <a:sym typeface="Calibri"/>
                        </a:rPr>
                        <a:t>Foreign</a:t>
                      </a:r>
                      <a:r>
                        <a:rPr lang="es-MX" sz="1100" dirty="0">
                          <a:solidFill>
                            <a:schemeClr val="lt1"/>
                          </a:solidFill>
                          <a:latin typeface="Calibri"/>
                          <a:ea typeface="Calibri"/>
                          <a:cs typeface="Calibri"/>
                          <a:sym typeface="Calibri"/>
                        </a:rPr>
                        <a:t> </a:t>
                      </a:r>
                      <a:r>
                        <a:rPr lang="es-MX" sz="1100" dirty="0" err="1">
                          <a:solidFill>
                            <a:schemeClr val="lt1"/>
                          </a:solidFill>
                          <a:latin typeface="Calibri"/>
                          <a:ea typeface="Calibri"/>
                          <a:cs typeface="Calibri"/>
                          <a:sym typeface="Calibri"/>
                        </a:rPr>
                        <a:t>Trade</a:t>
                      </a:r>
                      <a:r>
                        <a:rPr lang="es-MX" sz="1100" dirty="0">
                          <a:solidFill>
                            <a:schemeClr val="lt1"/>
                          </a:solidFill>
                          <a:latin typeface="Calibri"/>
                          <a:ea typeface="Calibri"/>
                          <a:cs typeface="Calibri"/>
                          <a:sym typeface="Calibri"/>
                        </a:rPr>
                        <a:t> </a:t>
                      </a:r>
                      <a:r>
                        <a:rPr lang="es-MX" sz="1100" dirty="0" err="1">
                          <a:solidFill>
                            <a:schemeClr val="lt1"/>
                          </a:solidFill>
                          <a:latin typeface="Calibri"/>
                          <a:ea typeface="Calibri"/>
                          <a:cs typeface="Calibri"/>
                          <a:sym typeface="Calibri"/>
                        </a:rPr>
                        <a:t>compliance</a:t>
                      </a:r>
                      <a:endParaRPr sz="11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CD1719"/>
                        </a:buClr>
                        <a:buSzPts val="1100"/>
                        <a:buFont typeface="Calibri"/>
                        <a:buNone/>
                      </a:pPr>
                      <a:endParaRPr sz="11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CD1719"/>
                        </a:buClr>
                        <a:buSzPts val="1100"/>
                        <a:buFont typeface="Calibri"/>
                        <a:buNone/>
                      </a:pPr>
                      <a:endParaRPr sz="1100" dirty="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597175">
                <a:tc>
                  <a:txBody>
                    <a:bodyPr/>
                    <a:lstStyle/>
                    <a:p>
                      <a:pPr marL="0" marR="0" lvl="0" indent="0" algn="l" rtl="0">
                        <a:lnSpc>
                          <a:spcPct val="100000"/>
                        </a:lnSpc>
                        <a:spcBef>
                          <a:spcPts val="0"/>
                        </a:spcBef>
                        <a:spcAft>
                          <a:spcPts val="0"/>
                        </a:spcAft>
                        <a:buClr>
                          <a:srgbClr val="CD1719"/>
                        </a:buClr>
                        <a:buSzPts val="1200"/>
                        <a:buFont typeface="Arial"/>
                        <a:buNone/>
                      </a:pPr>
                      <a:r>
                        <a:rPr lang="es-MX" sz="1200" u="none" strike="noStrike" cap="none">
                          <a:solidFill>
                            <a:srgbClr val="CD1719"/>
                          </a:solidFill>
                          <a:latin typeface="Calibri"/>
                          <a:ea typeface="Calibri"/>
                          <a:cs typeface="Calibri"/>
                          <a:sym typeface="Calibri"/>
                        </a:rPr>
                        <a:t>PRO</a:t>
                      </a:r>
                      <a:r>
                        <a:rPr lang="es-MX" sz="1200">
                          <a:solidFill>
                            <a:srgbClr val="CD1719"/>
                          </a:solidFill>
                          <a:latin typeface="Calibri"/>
                          <a:ea typeface="Calibri"/>
                          <a:cs typeface="Calibri"/>
                          <a:sym typeface="Calibri"/>
                        </a:rPr>
                        <a:t>JE</a:t>
                      </a:r>
                      <a:r>
                        <a:rPr lang="es-MX" sz="1200" u="none" strike="noStrike" cap="none">
                          <a:solidFill>
                            <a:srgbClr val="CD1719"/>
                          </a:solidFill>
                          <a:latin typeface="Calibri"/>
                          <a:ea typeface="Calibri"/>
                          <a:cs typeface="Calibri"/>
                          <a:sym typeface="Calibri"/>
                        </a:rPr>
                        <a:t>CTS :</a:t>
                      </a:r>
                      <a:endParaRPr sz="1800" u="none" strike="noStrike" cap="none"/>
                    </a:p>
                    <a:p>
                      <a:pPr marL="171450" marR="0" lvl="0" indent="-171450" algn="l" rtl="0">
                        <a:lnSpc>
                          <a:spcPct val="100000"/>
                        </a:lnSpc>
                        <a:spcBef>
                          <a:spcPts val="0"/>
                        </a:spcBef>
                        <a:spcAft>
                          <a:spcPts val="0"/>
                        </a:spcAft>
                        <a:buClr>
                          <a:srgbClr val="FFFFFF"/>
                        </a:buClr>
                        <a:buSzPts val="1200"/>
                        <a:buFont typeface="Arial"/>
                        <a:buChar char="•"/>
                      </a:pPr>
                      <a:r>
                        <a:rPr lang="es-MX" sz="1200" u="none" strike="noStrike" cap="none">
                          <a:solidFill>
                            <a:srgbClr val="FFFFFF"/>
                          </a:solidFill>
                          <a:latin typeface="Calibri"/>
                          <a:ea typeface="Calibri"/>
                          <a:cs typeface="Calibri"/>
                          <a:sym typeface="Calibri"/>
                        </a:rPr>
                        <a:t>P</a:t>
                      </a:r>
                      <a:r>
                        <a:rPr lang="es-MX" sz="1200">
                          <a:solidFill>
                            <a:srgbClr val="FFFFFF"/>
                          </a:solidFill>
                          <a:latin typeface="Calibri"/>
                          <a:ea typeface="Calibri"/>
                          <a:cs typeface="Calibri"/>
                          <a:sym typeface="Calibri"/>
                        </a:rPr>
                        <a:t>etit Foreign Trade Committee </a:t>
                      </a:r>
                      <a:endParaRPr sz="1200">
                        <a:solidFill>
                          <a:srgbClr val="FFFFFF"/>
                        </a:solidFill>
                        <a:latin typeface="Calibri"/>
                        <a:ea typeface="Calibri"/>
                        <a:cs typeface="Calibri"/>
                        <a:sym typeface="Calibri"/>
                      </a:endParaRPr>
                    </a:p>
                    <a:p>
                      <a:pPr marL="171450" marR="0" lvl="0" indent="-171450" algn="l" rtl="0">
                        <a:lnSpc>
                          <a:spcPct val="100000"/>
                        </a:lnSpc>
                        <a:spcBef>
                          <a:spcPts val="0"/>
                        </a:spcBef>
                        <a:spcAft>
                          <a:spcPts val="0"/>
                        </a:spcAft>
                        <a:buClr>
                          <a:srgbClr val="FFFFFF"/>
                        </a:buClr>
                        <a:buSzPts val="1200"/>
                        <a:buFont typeface="Arial"/>
                        <a:buChar char="•"/>
                      </a:pPr>
                      <a:r>
                        <a:rPr lang="es-MX" sz="1200">
                          <a:solidFill>
                            <a:srgbClr val="FFFFFF"/>
                          </a:solidFill>
                          <a:latin typeface="Calibri"/>
                          <a:ea typeface="Calibri"/>
                          <a:cs typeface="Calibri"/>
                          <a:sym typeface="Calibri"/>
                        </a:rPr>
                        <a:t>Foreign Trade Control Board</a:t>
                      </a:r>
                      <a:endParaRPr sz="1200">
                        <a:solidFill>
                          <a:srgbClr val="FFFFFF"/>
                        </a:solidFill>
                        <a:latin typeface="Calibri"/>
                        <a:ea typeface="Calibri"/>
                        <a:cs typeface="Calibri"/>
                        <a:sym typeface="Calibri"/>
                      </a:endParaRPr>
                    </a:p>
                    <a:p>
                      <a:pPr marL="171450" marR="0" lvl="0" indent="-171450" algn="l" rtl="0">
                        <a:lnSpc>
                          <a:spcPct val="100000"/>
                        </a:lnSpc>
                        <a:spcBef>
                          <a:spcPts val="0"/>
                        </a:spcBef>
                        <a:spcAft>
                          <a:spcPts val="0"/>
                        </a:spcAft>
                        <a:buClr>
                          <a:srgbClr val="FFFFFF"/>
                        </a:buClr>
                        <a:buSzPts val="1200"/>
                        <a:buFont typeface="Arial"/>
                        <a:buChar char="•"/>
                      </a:pPr>
                      <a:r>
                        <a:rPr lang="es-MX" sz="1200">
                          <a:solidFill>
                            <a:srgbClr val="FFFFFF"/>
                          </a:solidFill>
                          <a:latin typeface="Calibri"/>
                          <a:ea typeface="Calibri"/>
                          <a:cs typeface="Calibri"/>
                          <a:sym typeface="Calibri"/>
                        </a:rPr>
                        <a:t>Updates to rules and documents for Trade Compliance</a:t>
                      </a:r>
                      <a:endParaRPr sz="1200">
                        <a:solidFill>
                          <a:srgbClr val="FFFFFF"/>
                        </a:solidFill>
                        <a:latin typeface="Calibri"/>
                        <a:ea typeface="Calibri"/>
                        <a:cs typeface="Calibri"/>
                        <a:sym typeface="Calibri"/>
                      </a:endParaRPr>
                    </a:p>
                    <a:p>
                      <a:pPr marL="171450" marR="0" lvl="0" indent="-171450" algn="l" rtl="0">
                        <a:lnSpc>
                          <a:spcPct val="100000"/>
                        </a:lnSpc>
                        <a:spcBef>
                          <a:spcPts val="0"/>
                        </a:spcBef>
                        <a:spcAft>
                          <a:spcPts val="0"/>
                        </a:spcAft>
                        <a:buClr>
                          <a:srgbClr val="FFFFFF"/>
                        </a:buClr>
                        <a:buSzPts val="1200"/>
                        <a:buFont typeface="Arial"/>
                        <a:buChar char="•"/>
                      </a:pPr>
                      <a:r>
                        <a:rPr lang="es-MX" sz="1200">
                          <a:solidFill>
                            <a:srgbClr val="FFFFFF"/>
                          </a:solidFill>
                          <a:latin typeface="Calibri"/>
                          <a:ea typeface="Calibri"/>
                          <a:cs typeface="Calibri"/>
                          <a:sym typeface="Calibri"/>
                        </a:rPr>
                        <a:t>Advantages of the Colombia Bridge</a:t>
                      </a:r>
                      <a:endParaRPr sz="120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80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80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80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800">
                        <a:solidFill>
                          <a:srgbClr val="FFFFFF"/>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497475">
                <a:tc>
                  <a:txBody>
                    <a:bodyPr/>
                    <a:lstStyle/>
                    <a:p>
                      <a:pPr marL="0" lvl="0" indent="0" algn="l" rtl="0">
                        <a:spcBef>
                          <a:spcPts val="0"/>
                        </a:spcBef>
                        <a:spcAft>
                          <a:spcPts val="0"/>
                        </a:spcAft>
                        <a:buNone/>
                      </a:pPr>
                      <a:r>
                        <a:rPr lang="es-MX" sz="1200" dirty="0">
                          <a:solidFill>
                            <a:srgbClr val="CD1719"/>
                          </a:solidFill>
                          <a:latin typeface="Calibri"/>
                          <a:ea typeface="Calibri"/>
                          <a:cs typeface="Calibri"/>
                          <a:sym typeface="Calibri"/>
                        </a:rPr>
                        <a:t>PERIODICITY:</a:t>
                      </a:r>
                      <a:endParaRPr sz="1200" dirty="0">
                        <a:solidFill>
                          <a:srgbClr val="CD1719"/>
                        </a:solidFill>
                        <a:latin typeface="Calibri"/>
                        <a:ea typeface="Calibri"/>
                        <a:cs typeface="Calibri"/>
                        <a:sym typeface="Calibri"/>
                      </a:endParaRPr>
                    </a:p>
                    <a:p>
                      <a:pPr marL="457200" lvl="0" indent="-304800" algn="l" rtl="0">
                        <a:spcBef>
                          <a:spcPts val="0"/>
                        </a:spcBef>
                        <a:spcAft>
                          <a:spcPts val="0"/>
                        </a:spcAft>
                        <a:buClr>
                          <a:srgbClr val="FFFFFF"/>
                        </a:buClr>
                        <a:buSzPts val="1200"/>
                        <a:buChar char="•"/>
                      </a:pPr>
                      <a:r>
                        <a:rPr lang="es-MX" sz="1200" dirty="0" err="1">
                          <a:solidFill>
                            <a:schemeClr val="lt1"/>
                          </a:solidFill>
                          <a:latin typeface="Calibri"/>
                          <a:ea typeface="Calibri"/>
                          <a:cs typeface="Calibri"/>
                          <a:sym typeface="Calibri"/>
                        </a:rPr>
                        <a:t>Monthly</a:t>
                      </a:r>
                      <a:endParaRPr sz="1200" dirty="0">
                        <a:solidFill>
                          <a:srgbClr val="CD1719"/>
                        </a:solidFill>
                        <a:latin typeface="Calibri"/>
                        <a:ea typeface="Calibri"/>
                        <a:cs typeface="Calibri"/>
                        <a:sym typeface="Calibri"/>
                      </a:endParaRPr>
                    </a:p>
                    <a:p>
                      <a:pPr marL="171450" marR="0" lvl="0" indent="-95250" algn="l" rtl="0">
                        <a:lnSpc>
                          <a:spcPct val="100000"/>
                        </a:lnSpc>
                        <a:spcBef>
                          <a:spcPts val="0"/>
                        </a:spcBef>
                        <a:spcAft>
                          <a:spcPts val="0"/>
                        </a:spcAft>
                        <a:buClr>
                          <a:srgbClr val="FFFFFF"/>
                        </a:buClr>
                        <a:buSzPts val="1200"/>
                        <a:buFont typeface="Arial"/>
                        <a:buNone/>
                      </a:pPr>
                      <a:endParaRPr sz="1200" u="none" strike="noStrike" cap="none" dirty="0">
                        <a:solidFill>
                          <a:srgbClr val="FFFFFF"/>
                        </a:solidFill>
                        <a:latin typeface="Calibri"/>
                        <a:ea typeface="Calibri"/>
                        <a:cs typeface="Calibri"/>
                        <a:sym typeface="Calibri"/>
                      </a:endParaRPr>
                    </a:p>
                    <a:p>
                      <a:pPr marL="171450" marR="0" lvl="0" indent="-95250" algn="l" rtl="0">
                        <a:lnSpc>
                          <a:spcPct val="100000"/>
                        </a:lnSpc>
                        <a:spcBef>
                          <a:spcPts val="0"/>
                        </a:spcBef>
                        <a:spcAft>
                          <a:spcPts val="0"/>
                        </a:spcAft>
                        <a:buClr>
                          <a:srgbClr val="FFFFFF"/>
                        </a:buClr>
                        <a:buSzPts val="1200"/>
                        <a:buFont typeface="Arial"/>
                        <a:buNone/>
                      </a:pPr>
                      <a:endParaRPr sz="1200" u="none" strike="noStrike" cap="none" dirty="0">
                        <a:solidFill>
                          <a:srgbClr val="FFFFFF"/>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493"/>
        <p:cNvGrpSpPr/>
        <p:nvPr/>
      </p:nvGrpSpPr>
      <p:grpSpPr>
        <a:xfrm>
          <a:off x="0" y="0"/>
          <a:ext cx="0" cy="0"/>
          <a:chOff x="0" y="0"/>
          <a:chExt cx="0" cy="0"/>
        </a:xfrm>
      </p:grpSpPr>
      <p:pic>
        <p:nvPicPr>
          <p:cNvPr id="2" name="Imagen 1">
            <a:extLst>
              <a:ext uri="{FF2B5EF4-FFF2-40B4-BE49-F238E27FC236}">
                <a16:creationId xmlns:a16="http://schemas.microsoft.com/office/drawing/2014/main" id="{48F70246-E5F0-F992-17F0-C5A2C589505A}"/>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0"/>
            <a:ext cx="12192001" cy="6858000"/>
          </a:xfrm>
          <a:prstGeom prst="rect">
            <a:avLst/>
          </a:prstGeom>
        </p:spPr>
      </p:pic>
      <p:graphicFrame>
        <p:nvGraphicFramePr>
          <p:cNvPr id="495" name="Google Shape;495;p34"/>
          <p:cNvGraphicFramePr/>
          <p:nvPr/>
        </p:nvGraphicFramePr>
        <p:xfrm>
          <a:off x="351233" y="1283466"/>
          <a:ext cx="1524575" cy="5730290"/>
        </p:xfrm>
        <a:graphic>
          <a:graphicData uri="http://schemas.openxmlformats.org/drawingml/2006/table">
            <a:tbl>
              <a:tblPr>
                <a:noFill/>
                <a:tableStyleId>{FFB36726-4BE8-42D5-ACD7-7A59BB974400}</a:tableStyleId>
              </a:tblPr>
              <a:tblGrid>
                <a:gridCol w="1524575">
                  <a:extLst>
                    <a:ext uri="{9D8B030D-6E8A-4147-A177-3AD203B41FA5}">
                      <a16:colId xmlns:a16="http://schemas.microsoft.com/office/drawing/2014/main" val="20000"/>
                    </a:ext>
                  </a:extLst>
                </a:gridCol>
              </a:tblGrid>
              <a:tr h="350975">
                <a:tc>
                  <a:txBody>
                    <a:bodyPr/>
                    <a:lstStyle/>
                    <a:p>
                      <a:pPr marL="0" marR="0" lvl="0" indent="0" algn="ctr" rtl="0">
                        <a:lnSpc>
                          <a:spcPct val="100000"/>
                        </a:lnSpc>
                        <a:spcBef>
                          <a:spcPts val="0"/>
                        </a:spcBef>
                        <a:spcAft>
                          <a:spcPts val="0"/>
                        </a:spcAft>
                        <a:buClr>
                          <a:schemeClr val="lt1"/>
                        </a:buClr>
                        <a:buSzPts val="1200"/>
                        <a:buFont typeface="Calibri"/>
                        <a:buNone/>
                      </a:pPr>
                      <a:r>
                        <a:rPr lang="es-MX" sz="1200">
                          <a:solidFill>
                            <a:schemeClr val="lt1"/>
                          </a:solidFill>
                        </a:rPr>
                        <a:t>SUSTAINABILITY</a:t>
                      </a:r>
                      <a:endParaRPr sz="1800" u="none" strike="noStrike" cap="none">
                        <a:solidFill>
                          <a:schemeClr val="lt1"/>
                        </a:solidFill>
                      </a:endParaRPr>
                    </a:p>
                    <a:p>
                      <a:pPr marL="0" marR="0" lvl="0" indent="0" algn="ctr" rtl="0">
                        <a:lnSpc>
                          <a:spcPct val="100000"/>
                        </a:lnSpc>
                        <a:spcBef>
                          <a:spcPts val="0"/>
                        </a:spcBef>
                        <a:spcAft>
                          <a:spcPts val="0"/>
                        </a:spcAft>
                        <a:buClr>
                          <a:schemeClr val="dk1"/>
                        </a:buClr>
                        <a:buSzPts val="1200"/>
                        <a:buFont typeface="Calibri"/>
                        <a:buNone/>
                      </a:pPr>
                      <a:endParaRPr sz="12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4472C4"/>
                    </a:solidFill>
                  </a:tcPr>
                </a:tc>
                <a:extLst>
                  <a:ext uri="{0D108BD9-81ED-4DB2-BD59-A6C34878D82A}">
                    <a16:rowId xmlns:a16="http://schemas.microsoft.com/office/drawing/2014/main" val="10000"/>
                  </a:ext>
                </a:extLst>
              </a:tr>
              <a:tr h="1362625">
                <a:tc>
                  <a:txBody>
                    <a:bodyPr/>
                    <a:lstStyle/>
                    <a:p>
                      <a:pPr marL="0" marR="0" lvl="0" indent="0" algn="l" rtl="0">
                        <a:lnSpc>
                          <a:spcPct val="100000"/>
                        </a:lnSpc>
                        <a:spcBef>
                          <a:spcPts val="0"/>
                        </a:spcBef>
                        <a:spcAft>
                          <a:spcPts val="0"/>
                        </a:spcAft>
                        <a:buClr>
                          <a:srgbClr val="CD1719"/>
                        </a:buClr>
                        <a:buSzPts val="1100"/>
                        <a:buFont typeface="Calibri"/>
                        <a:buNone/>
                      </a:pPr>
                      <a:r>
                        <a:rPr lang="es-MX" sz="1100" u="none" strike="noStrike" cap="none">
                          <a:solidFill>
                            <a:srgbClr val="CD1719"/>
                          </a:solidFill>
                          <a:latin typeface="Calibri"/>
                          <a:ea typeface="Calibri"/>
                          <a:cs typeface="Calibri"/>
                          <a:sym typeface="Calibri"/>
                        </a:rPr>
                        <a:t>OBJE</a:t>
                      </a:r>
                      <a:r>
                        <a:rPr lang="es-MX" sz="1100">
                          <a:solidFill>
                            <a:srgbClr val="CD1719"/>
                          </a:solidFill>
                          <a:latin typeface="Calibri"/>
                          <a:ea typeface="Calibri"/>
                          <a:cs typeface="Calibri"/>
                          <a:sym typeface="Calibri"/>
                        </a:rPr>
                        <a:t>CTIVE</a:t>
                      </a:r>
                      <a:r>
                        <a:rPr lang="es-MX" sz="1100" u="none" strike="noStrike" cap="none">
                          <a:solidFill>
                            <a:srgbClr val="CD1719"/>
                          </a:solidFill>
                          <a:latin typeface="Calibri"/>
                          <a:ea typeface="Calibri"/>
                          <a:cs typeface="Calibri"/>
                          <a:sym typeface="Calibri"/>
                        </a:rPr>
                        <a:t>: </a:t>
                      </a:r>
                      <a:r>
                        <a:rPr lang="es-MX" sz="1100">
                          <a:solidFill>
                            <a:schemeClr val="lt1"/>
                          </a:solidFill>
                          <a:latin typeface="Calibri"/>
                          <a:ea typeface="Calibri"/>
                          <a:cs typeface="Calibri"/>
                          <a:sym typeface="Calibri"/>
                        </a:rPr>
                        <a:t> Minimize the negative environmental impact of manufacturing operations, mainly zero discharge, circular economy and carbon neutral.</a:t>
                      </a:r>
                      <a:endParaRPr sz="11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97175">
                <a:tc>
                  <a:txBody>
                    <a:bodyPr/>
                    <a:lstStyle/>
                    <a:p>
                      <a:pPr marL="0" marR="0" lvl="0" indent="0" algn="l" rtl="0">
                        <a:lnSpc>
                          <a:spcPct val="100000"/>
                        </a:lnSpc>
                        <a:spcBef>
                          <a:spcPts val="0"/>
                        </a:spcBef>
                        <a:spcAft>
                          <a:spcPts val="0"/>
                        </a:spcAft>
                        <a:buClr>
                          <a:srgbClr val="CD1719"/>
                        </a:buClr>
                        <a:buSzPts val="1200"/>
                        <a:buFont typeface="Calibri"/>
                        <a:buNone/>
                      </a:pPr>
                      <a:r>
                        <a:rPr lang="es-MX" sz="1200" u="none" strike="noStrike" cap="none">
                          <a:solidFill>
                            <a:srgbClr val="CD1719"/>
                          </a:solidFill>
                          <a:latin typeface="Calibri"/>
                          <a:ea typeface="Calibri"/>
                          <a:cs typeface="Calibri"/>
                          <a:sym typeface="Calibri"/>
                        </a:rPr>
                        <a:t>PRO</a:t>
                      </a:r>
                      <a:r>
                        <a:rPr lang="es-MX" sz="1200">
                          <a:solidFill>
                            <a:srgbClr val="CD1719"/>
                          </a:solidFill>
                          <a:latin typeface="Calibri"/>
                          <a:ea typeface="Calibri"/>
                          <a:cs typeface="Calibri"/>
                          <a:sym typeface="Calibri"/>
                        </a:rPr>
                        <a:t>J</a:t>
                      </a:r>
                      <a:r>
                        <a:rPr lang="es-MX" sz="1200" u="none" strike="noStrike" cap="none">
                          <a:solidFill>
                            <a:srgbClr val="CD1719"/>
                          </a:solidFill>
                          <a:latin typeface="Calibri"/>
                          <a:ea typeface="Calibri"/>
                          <a:cs typeface="Calibri"/>
                          <a:sym typeface="Calibri"/>
                        </a:rPr>
                        <a:t>ECTS:</a:t>
                      </a:r>
                      <a:endParaRPr sz="1800" u="none" strike="noStrike" cap="none"/>
                    </a:p>
                    <a:p>
                      <a:pPr marL="171450" marR="0" lvl="0" indent="-171450" algn="l" rtl="0">
                        <a:lnSpc>
                          <a:spcPct val="100000"/>
                        </a:lnSpc>
                        <a:spcBef>
                          <a:spcPts val="0"/>
                        </a:spcBef>
                        <a:spcAft>
                          <a:spcPts val="0"/>
                        </a:spcAft>
                        <a:buClr>
                          <a:schemeClr val="lt1"/>
                        </a:buClr>
                        <a:buSzPts val="1200"/>
                        <a:buFont typeface="Calibri"/>
                        <a:buChar char="•"/>
                      </a:pPr>
                      <a:r>
                        <a:rPr lang="es-MX" sz="1200">
                          <a:solidFill>
                            <a:schemeClr val="lt1"/>
                          </a:solidFill>
                          <a:latin typeface="Calibri"/>
                          <a:ea typeface="Calibri"/>
                          <a:cs typeface="Calibri"/>
                          <a:sym typeface="Calibri"/>
                        </a:rPr>
                        <a:t>Environmental Legislation and State Regulation</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Calibri"/>
                        <a:buChar char="•"/>
                      </a:pPr>
                      <a:r>
                        <a:rPr lang="es-MX" sz="1200">
                          <a:solidFill>
                            <a:schemeClr val="lt1"/>
                          </a:solidFill>
                          <a:latin typeface="Calibri"/>
                          <a:ea typeface="Calibri"/>
                          <a:cs typeface="Calibri"/>
                          <a:sym typeface="Calibri"/>
                        </a:rPr>
                        <a:t> Green Taxes</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Calibri"/>
                        <a:buChar char="•"/>
                      </a:pPr>
                      <a:r>
                        <a:rPr lang="es-MX" sz="1200">
                          <a:solidFill>
                            <a:schemeClr val="lt1"/>
                          </a:solidFill>
                          <a:latin typeface="Calibri"/>
                          <a:ea typeface="Calibri"/>
                          <a:cs typeface="Calibri"/>
                          <a:sym typeface="Calibri"/>
                        </a:rPr>
                        <a:t>Circular Economy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Calibri"/>
                        <a:buChar char="•"/>
                      </a:pPr>
                      <a:r>
                        <a:rPr lang="es-MX" sz="1200">
                          <a:solidFill>
                            <a:schemeClr val="lt1"/>
                          </a:solidFill>
                          <a:latin typeface="Calibri"/>
                          <a:ea typeface="Calibri"/>
                          <a:cs typeface="Calibri"/>
                          <a:sym typeface="Calibri"/>
                        </a:rPr>
                        <a:t>Water scarcity in the state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Calibri"/>
                        <a:buChar char="•"/>
                      </a:pPr>
                      <a:r>
                        <a:rPr lang="es-MX" sz="1200">
                          <a:solidFill>
                            <a:schemeClr val="lt1"/>
                          </a:solidFill>
                          <a:latin typeface="Calibri"/>
                          <a:ea typeface="Calibri"/>
                          <a:cs typeface="Calibri"/>
                          <a:sym typeface="Calibri"/>
                        </a:rPr>
                        <a:t>LCBAM Initiative</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Calibri"/>
                        <a:buChar char="•"/>
                      </a:pPr>
                      <a:r>
                        <a:rPr lang="es-MX" sz="1200">
                          <a:solidFill>
                            <a:schemeClr val="lt1"/>
                          </a:solidFill>
                          <a:latin typeface="Calibri"/>
                          <a:ea typeface="Calibri"/>
                          <a:cs typeface="Calibri"/>
                          <a:sym typeface="Calibri"/>
                        </a:rPr>
                        <a:t>Sustainability Seminar</a:t>
                      </a:r>
                      <a:endParaRPr sz="12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97475">
                <a:tc>
                  <a:txBody>
                    <a:bodyPr/>
                    <a:lstStyle/>
                    <a:p>
                      <a:pPr marL="0" marR="0" lvl="0" indent="0" algn="l" rtl="0">
                        <a:lnSpc>
                          <a:spcPct val="100000"/>
                        </a:lnSpc>
                        <a:spcBef>
                          <a:spcPts val="0"/>
                        </a:spcBef>
                        <a:spcAft>
                          <a:spcPts val="0"/>
                        </a:spcAft>
                        <a:buClr>
                          <a:srgbClr val="C00000"/>
                        </a:buClr>
                        <a:buSzPts val="1200"/>
                        <a:buFont typeface="Arial"/>
                        <a:buNone/>
                      </a:pPr>
                      <a:r>
                        <a:rPr lang="es-MX" sz="1200" u="none" strike="noStrike" cap="none">
                          <a:solidFill>
                            <a:srgbClr val="C00000"/>
                          </a:solidFill>
                          <a:latin typeface="Calibri"/>
                          <a:ea typeface="Calibri"/>
                          <a:cs typeface="Calibri"/>
                          <a:sym typeface="Calibri"/>
                        </a:rPr>
                        <a:t>SUBCOM</a:t>
                      </a:r>
                      <a:r>
                        <a:rPr lang="es-MX" sz="1200">
                          <a:solidFill>
                            <a:srgbClr val="C00000"/>
                          </a:solidFill>
                          <a:latin typeface="Calibri"/>
                          <a:ea typeface="Calibri"/>
                          <a:cs typeface="Calibri"/>
                          <a:sym typeface="Calibri"/>
                        </a:rPr>
                        <a:t>MITTEE</a:t>
                      </a:r>
                      <a:r>
                        <a:rPr lang="es-MX" sz="1200" u="none" strike="noStrike" cap="none">
                          <a:solidFill>
                            <a:srgbClr val="C00000"/>
                          </a:solidFill>
                          <a:latin typeface="Calibri"/>
                          <a:ea typeface="Calibri"/>
                          <a:cs typeface="Calibri"/>
                          <a:sym typeface="Calibri"/>
                        </a:rPr>
                        <a:t>S</a:t>
                      </a:r>
                      <a:endParaRPr sz="1800" u="none" strike="noStrike" cap="none"/>
                    </a:p>
                    <a:p>
                      <a:pPr marL="171450" marR="0" lvl="0" indent="-171450" algn="l" rtl="0">
                        <a:lnSpc>
                          <a:spcPct val="100000"/>
                        </a:lnSpc>
                        <a:spcBef>
                          <a:spcPts val="0"/>
                        </a:spcBef>
                        <a:spcAft>
                          <a:spcPts val="0"/>
                        </a:spcAft>
                        <a:buClr>
                          <a:schemeClr val="lt1"/>
                        </a:buClr>
                        <a:buSzPts val="1200"/>
                        <a:buFont typeface="Arial"/>
                        <a:buChar char="•"/>
                      </a:pPr>
                      <a:r>
                        <a:rPr lang="es-MX" sz="1200" u="none" strike="noStrike" cap="none">
                          <a:solidFill>
                            <a:schemeClr val="lt1"/>
                          </a:solidFill>
                          <a:latin typeface="Calibri"/>
                          <a:ea typeface="Calibri"/>
                          <a:cs typeface="Calibri"/>
                          <a:sym typeface="Calibri"/>
                        </a:rPr>
                        <a:t>Energ</a:t>
                      </a:r>
                      <a:r>
                        <a:rPr lang="es-MX" sz="1200">
                          <a:solidFill>
                            <a:schemeClr val="lt1"/>
                          </a:solidFill>
                          <a:latin typeface="Calibri"/>
                          <a:ea typeface="Calibri"/>
                          <a:cs typeface="Calibri"/>
                          <a:sym typeface="Calibri"/>
                        </a:rPr>
                        <a:t>y</a:t>
                      </a:r>
                      <a:endParaRPr sz="1800" u="none" strike="noStrike" cap="none"/>
                    </a:p>
                    <a:p>
                      <a:pPr marL="171450" marR="0" lvl="0" indent="-171450" algn="l" rtl="0">
                        <a:lnSpc>
                          <a:spcPct val="100000"/>
                        </a:lnSpc>
                        <a:spcBef>
                          <a:spcPts val="0"/>
                        </a:spcBef>
                        <a:spcAft>
                          <a:spcPts val="0"/>
                        </a:spcAft>
                        <a:buClr>
                          <a:schemeClr val="lt1"/>
                        </a:buClr>
                        <a:buSzPts val="1200"/>
                        <a:buFont typeface="Arial"/>
                        <a:buChar char="•"/>
                      </a:pPr>
                      <a:r>
                        <a:rPr lang="es-MX" sz="1200" u="none" strike="noStrike" cap="none">
                          <a:solidFill>
                            <a:schemeClr val="lt1"/>
                          </a:solidFill>
                          <a:latin typeface="Calibri"/>
                          <a:ea typeface="Calibri"/>
                          <a:cs typeface="Calibri"/>
                          <a:sym typeface="Calibri"/>
                        </a:rPr>
                        <a:t>Se</a:t>
                      </a:r>
                      <a:r>
                        <a:rPr lang="es-MX" sz="1200">
                          <a:solidFill>
                            <a:schemeClr val="lt1"/>
                          </a:solidFill>
                          <a:latin typeface="Calibri"/>
                          <a:ea typeface="Calibri"/>
                          <a:cs typeface="Calibri"/>
                          <a:sym typeface="Calibri"/>
                        </a:rPr>
                        <a:t>curity</a:t>
                      </a:r>
                      <a:endParaRPr sz="1800" u="none" strike="noStrike" cap="none"/>
                    </a:p>
                    <a:p>
                      <a:pPr marL="171450" marR="0" lvl="0" indent="-171450" algn="l" rtl="0">
                        <a:lnSpc>
                          <a:spcPct val="100000"/>
                        </a:lnSpc>
                        <a:spcBef>
                          <a:spcPts val="0"/>
                        </a:spcBef>
                        <a:spcAft>
                          <a:spcPts val="0"/>
                        </a:spcAft>
                        <a:buClr>
                          <a:schemeClr val="lt1"/>
                        </a:buClr>
                        <a:buSzPts val="1200"/>
                        <a:buFont typeface="Arial"/>
                        <a:buChar char="•"/>
                      </a:pPr>
                      <a:r>
                        <a:rPr lang="es-MX" sz="1200">
                          <a:solidFill>
                            <a:schemeClr val="lt1"/>
                          </a:solidFill>
                          <a:latin typeface="Calibri"/>
                          <a:ea typeface="Calibri"/>
                          <a:cs typeface="Calibri"/>
                          <a:sym typeface="Calibri"/>
                        </a:rPr>
                        <a:t>S</a:t>
                      </a:r>
                      <a:r>
                        <a:rPr lang="es-MX" sz="1200" u="none" strike="noStrike" cap="none">
                          <a:solidFill>
                            <a:schemeClr val="lt1"/>
                          </a:solidFill>
                          <a:latin typeface="Calibri"/>
                          <a:ea typeface="Calibri"/>
                          <a:cs typeface="Calibri"/>
                          <a:sym typeface="Calibri"/>
                        </a:rPr>
                        <a:t>ocial responsibility</a:t>
                      </a:r>
                      <a:endParaRPr sz="1200" u="none" strike="noStrike" cap="none">
                        <a:solidFill>
                          <a:schemeClr val="lt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600"/>
                        <a:buFont typeface="Arial"/>
                        <a:buNone/>
                      </a:pPr>
                      <a:endParaRPr sz="6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497475">
                <a:tc>
                  <a:txBody>
                    <a:bodyPr/>
                    <a:lstStyle/>
                    <a:p>
                      <a:pPr marL="0" lvl="0" indent="0" algn="l" rtl="0">
                        <a:spcBef>
                          <a:spcPts val="0"/>
                        </a:spcBef>
                        <a:spcAft>
                          <a:spcPts val="0"/>
                        </a:spcAft>
                        <a:buNone/>
                      </a:pPr>
                      <a:r>
                        <a:rPr lang="es-MX" sz="1200">
                          <a:solidFill>
                            <a:srgbClr val="CD1719"/>
                          </a:solidFill>
                          <a:latin typeface="Calibri"/>
                          <a:ea typeface="Calibri"/>
                          <a:cs typeface="Calibri"/>
                          <a:sym typeface="Calibri"/>
                        </a:rPr>
                        <a:t>PERIODICITY:</a:t>
                      </a:r>
                      <a:endParaRPr sz="1800">
                        <a:solidFill>
                          <a:schemeClr val="dk1"/>
                        </a:solidFill>
                      </a:endParaRPr>
                    </a:p>
                    <a:p>
                      <a:pPr marL="457200" lvl="0" indent="-304800" algn="l" rtl="0">
                        <a:spcBef>
                          <a:spcPts val="0"/>
                        </a:spcBef>
                        <a:spcAft>
                          <a:spcPts val="0"/>
                        </a:spcAft>
                        <a:buClr>
                          <a:schemeClr val="lt1"/>
                        </a:buClr>
                        <a:buSzPts val="1200"/>
                        <a:buChar char="•"/>
                      </a:pPr>
                      <a:r>
                        <a:rPr lang="es-MX" sz="1200">
                          <a:solidFill>
                            <a:schemeClr val="lt1"/>
                          </a:solidFill>
                          <a:latin typeface="Calibri"/>
                          <a:ea typeface="Calibri"/>
                          <a:cs typeface="Calibri"/>
                          <a:sym typeface="Calibri"/>
                        </a:rPr>
                        <a:t>Bimonthly</a:t>
                      </a:r>
                      <a:endParaRPr sz="1200">
                        <a:solidFill>
                          <a:srgbClr val="CD1719"/>
                        </a:solidFill>
                        <a:latin typeface="Calibri"/>
                        <a:ea typeface="Calibri"/>
                        <a:cs typeface="Calibri"/>
                        <a:sym typeface="Calibri"/>
                      </a:endParaRPr>
                    </a:p>
                    <a:p>
                      <a:pPr marL="171450" marR="0" lvl="0" indent="-95250" algn="l" rtl="0">
                        <a:lnSpc>
                          <a:spcPct val="100000"/>
                        </a:lnSpc>
                        <a:spcBef>
                          <a:spcPts val="0"/>
                        </a:spcBef>
                        <a:spcAft>
                          <a:spcPts val="0"/>
                        </a:spcAft>
                        <a:buClr>
                          <a:schemeClr val="lt1"/>
                        </a:buClr>
                        <a:buSzPts val="1200"/>
                        <a:buFont typeface="Arial"/>
                        <a:buNone/>
                      </a:pPr>
                      <a:endParaRPr sz="12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496" name="Google Shape;496;p34"/>
          <p:cNvGraphicFramePr/>
          <p:nvPr/>
        </p:nvGraphicFramePr>
        <p:xfrm>
          <a:off x="2032792" y="1283466"/>
          <a:ext cx="1524575" cy="5821720"/>
        </p:xfrm>
        <a:graphic>
          <a:graphicData uri="http://schemas.openxmlformats.org/drawingml/2006/table">
            <a:tbl>
              <a:tblPr>
                <a:noFill/>
                <a:tableStyleId>{FFB36726-4BE8-42D5-ACD7-7A59BB974400}</a:tableStyleId>
              </a:tblPr>
              <a:tblGrid>
                <a:gridCol w="1524575">
                  <a:extLst>
                    <a:ext uri="{9D8B030D-6E8A-4147-A177-3AD203B41FA5}">
                      <a16:colId xmlns:a16="http://schemas.microsoft.com/office/drawing/2014/main" val="20000"/>
                    </a:ext>
                  </a:extLst>
                </a:gridCol>
              </a:tblGrid>
              <a:tr h="350975">
                <a:tc>
                  <a:txBody>
                    <a:bodyPr/>
                    <a:lstStyle/>
                    <a:p>
                      <a:pPr marL="0" marR="0" lvl="0" indent="0" algn="ctr" rtl="0">
                        <a:lnSpc>
                          <a:spcPct val="100000"/>
                        </a:lnSpc>
                        <a:spcBef>
                          <a:spcPts val="0"/>
                        </a:spcBef>
                        <a:spcAft>
                          <a:spcPts val="0"/>
                        </a:spcAft>
                        <a:buClr>
                          <a:schemeClr val="dk1"/>
                        </a:buClr>
                        <a:buSzPts val="1200"/>
                        <a:buFont typeface="Calibri"/>
                        <a:buNone/>
                      </a:pPr>
                      <a:r>
                        <a:rPr lang="es-MX" sz="1200" u="none" strike="noStrike" cap="none"/>
                        <a:t>ENERG</a:t>
                      </a:r>
                      <a:r>
                        <a:rPr lang="es-MX" sz="1200"/>
                        <a:t>Y</a:t>
                      </a:r>
                      <a:endParaRPr sz="1800" u="none" strike="noStrike" cap="none"/>
                    </a:p>
                    <a:p>
                      <a:pPr marL="0" marR="0" lvl="0" indent="0" algn="ctr" rtl="0">
                        <a:lnSpc>
                          <a:spcPct val="100000"/>
                        </a:lnSpc>
                        <a:spcBef>
                          <a:spcPts val="0"/>
                        </a:spcBef>
                        <a:spcAft>
                          <a:spcPts val="0"/>
                        </a:spcAft>
                        <a:buClr>
                          <a:schemeClr val="dk1"/>
                        </a:buClr>
                        <a:buSzPts val="1200"/>
                        <a:buFont typeface="Calibri"/>
                        <a:buNone/>
                      </a:pPr>
                      <a:endParaRPr sz="12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8FAADC"/>
                    </a:solidFill>
                  </a:tcPr>
                </a:tc>
                <a:extLst>
                  <a:ext uri="{0D108BD9-81ED-4DB2-BD59-A6C34878D82A}">
                    <a16:rowId xmlns:a16="http://schemas.microsoft.com/office/drawing/2014/main" val="10000"/>
                  </a:ext>
                </a:extLst>
              </a:tr>
              <a:tr h="1362625">
                <a:tc>
                  <a:txBody>
                    <a:bodyPr/>
                    <a:lstStyle/>
                    <a:p>
                      <a:pPr marL="0" marR="0" lvl="0" indent="0" algn="l" rtl="0">
                        <a:lnSpc>
                          <a:spcPct val="100000"/>
                        </a:lnSpc>
                        <a:spcBef>
                          <a:spcPts val="0"/>
                        </a:spcBef>
                        <a:spcAft>
                          <a:spcPts val="0"/>
                        </a:spcAft>
                        <a:buClr>
                          <a:srgbClr val="CD1719"/>
                        </a:buClr>
                        <a:buSzPts val="1100"/>
                        <a:buFont typeface="Calibri"/>
                        <a:buNone/>
                      </a:pPr>
                      <a:r>
                        <a:rPr lang="es-MX" sz="1100" u="none" strike="noStrike" cap="none">
                          <a:solidFill>
                            <a:srgbClr val="CD1719"/>
                          </a:solidFill>
                          <a:latin typeface="Calibri"/>
                          <a:ea typeface="Calibri"/>
                          <a:cs typeface="Calibri"/>
                          <a:sym typeface="Calibri"/>
                        </a:rPr>
                        <a:t>OBJE</a:t>
                      </a:r>
                      <a:r>
                        <a:rPr lang="es-MX" sz="1100">
                          <a:solidFill>
                            <a:srgbClr val="CD1719"/>
                          </a:solidFill>
                          <a:latin typeface="Calibri"/>
                          <a:ea typeface="Calibri"/>
                          <a:cs typeface="Calibri"/>
                          <a:sym typeface="Calibri"/>
                        </a:rPr>
                        <a:t>CTIVE</a:t>
                      </a:r>
                      <a:r>
                        <a:rPr lang="es-MX" sz="1100" u="none" strike="noStrike" cap="none">
                          <a:solidFill>
                            <a:srgbClr val="CD1719"/>
                          </a:solidFill>
                          <a:latin typeface="Calibri"/>
                          <a:ea typeface="Calibri"/>
                          <a:cs typeface="Calibri"/>
                          <a:sym typeface="Calibri"/>
                        </a:rPr>
                        <a:t>: </a:t>
                      </a:r>
                      <a:r>
                        <a:rPr lang="es-MX" sz="1100">
                          <a:solidFill>
                            <a:schemeClr val="lt1"/>
                          </a:solidFill>
                          <a:latin typeface="Calibri"/>
                          <a:ea typeface="Calibri"/>
                          <a:cs typeface="Calibri"/>
                          <a:sym typeface="Calibri"/>
                        </a:rPr>
                        <a:t>: Provide the tools for energy efficiency, update of laws as well as the guide for energy management systems.</a:t>
                      </a:r>
                      <a:endParaRPr sz="110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10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1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97175">
                <a:tc>
                  <a:txBody>
                    <a:bodyPr/>
                    <a:lstStyle/>
                    <a:p>
                      <a:pPr marL="0" lvl="0" indent="0" algn="l" rtl="0">
                        <a:spcBef>
                          <a:spcPts val="0"/>
                        </a:spcBef>
                        <a:spcAft>
                          <a:spcPts val="0"/>
                        </a:spcAft>
                        <a:buNone/>
                      </a:pPr>
                      <a:r>
                        <a:rPr lang="es-MX" sz="1200">
                          <a:solidFill>
                            <a:srgbClr val="CD1719"/>
                          </a:solidFill>
                          <a:latin typeface="Calibri"/>
                          <a:ea typeface="Calibri"/>
                          <a:cs typeface="Calibri"/>
                          <a:sym typeface="Calibri"/>
                        </a:rPr>
                        <a:t>PROJECTS:</a:t>
                      </a:r>
                      <a:endParaRPr sz="1200">
                        <a:solidFill>
                          <a:srgbClr val="CD1719"/>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Calibri"/>
                        <a:buChar char="•"/>
                      </a:pPr>
                      <a:r>
                        <a:rPr lang="es-MX" sz="1200">
                          <a:solidFill>
                            <a:schemeClr val="lt1"/>
                          </a:solidFill>
                          <a:latin typeface="Calibri"/>
                          <a:ea typeface="Calibri"/>
                          <a:cs typeface="Calibri"/>
                          <a:sym typeface="Calibri"/>
                        </a:rPr>
                        <a:t> Renewable energies, hydrogen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Calibri"/>
                        <a:buChar char="•"/>
                      </a:pPr>
                      <a:r>
                        <a:rPr lang="es-MX" sz="1200">
                          <a:solidFill>
                            <a:schemeClr val="lt1"/>
                          </a:solidFill>
                          <a:latin typeface="Calibri"/>
                          <a:ea typeface="Calibri"/>
                          <a:cs typeface="Calibri"/>
                          <a:sym typeface="Calibri"/>
                        </a:rPr>
                        <a:t>Wholesale Electricity Market and/or Network Code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Calibri"/>
                        <a:buChar char="•"/>
                      </a:pPr>
                      <a:r>
                        <a:rPr lang="es-MX" sz="1200">
                          <a:solidFill>
                            <a:schemeClr val="lt1"/>
                          </a:solidFill>
                          <a:latin typeface="Calibri"/>
                          <a:ea typeface="Calibri"/>
                          <a:cs typeface="Calibri"/>
                          <a:sym typeface="Calibri"/>
                        </a:rPr>
                        <a:t>Energy efficiency</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Calibri"/>
                        <a:buChar char="•"/>
                      </a:pPr>
                      <a:r>
                        <a:rPr lang="es-MX" sz="1200">
                          <a:solidFill>
                            <a:schemeClr val="lt1"/>
                          </a:solidFill>
                          <a:latin typeface="Calibri"/>
                          <a:ea typeface="Calibri"/>
                          <a:cs typeface="Calibri"/>
                          <a:sym typeface="Calibri"/>
                        </a:rPr>
                        <a:t>Individual follow-up energy generators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Calibri"/>
                        <a:buChar char="•"/>
                      </a:pPr>
                      <a:r>
                        <a:rPr lang="es-MX" sz="1200">
                          <a:solidFill>
                            <a:schemeClr val="lt1"/>
                          </a:solidFill>
                          <a:latin typeface="Calibri"/>
                          <a:ea typeface="Calibri"/>
                          <a:cs typeface="Calibri"/>
                          <a:sym typeface="Calibri"/>
                        </a:rPr>
                        <a:t>Energy Leaders Diploma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Calibri"/>
                        <a:buChar char="•"/>
                      </a:pPr>
                      <a:r>
                        <a:rPr lang="es-MX" sz="1200">
                          <a:solidFill>
                            <a:schemeClr val="lt1"/>
                          </a:solidFill>
                          <a:latin typeface="Calibri"/>
                          <a:ea typeface="Calibri"/>
                          <a:cs typeface="Calibri"/>
                          <a:sym typeface="Calibri"/>
                        </a:rPr>
                        <a:t>Interuniversity Energy Saving Projects</a:t>
                      </a:r>
                      <a:endParaRPr sz="12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97475">
                <a:tc>
                  <a:txBody>
                    <a:bodyPr/>
                    <a:lstStyle/>
                    <a:p>
                      <a:pPr marL="0" lvl="0" indent="0" algn="l" rtl="0">
                        <a:spcBef>
                          <a:spcPts val="0"/>
                        </a:spcBef>
                        <a:spcAft>
                          <a:spcPts val="0"/>
                        </a:spcAft>
                        <a:buNone/>
                      </a:pPr>
                      <a:r>
                        <a:rPr lang="es-MX" sz="1200">
                          <a:solidFill>
                            <a:srgbClr val="CD1719"/>
                          </a:solidFill>
                          <a:latin typeface="Calibri"/>
                          <a:ea typeface="Calibri"/>
                          <a:cs typeface="Calibri"/>
                          <a:sym typeface="Calibri"/>
                        </a:rPr>
                        <a:t>PERIODICITY:</a:t>
                      </a:r>
                      <a:endParaRPr sz="1200">
                        <a:solidFill>
                          <a:srgbClr val="CD1719"/>
                        </a:solidFill>
                        <a:latin typeface="Calibri"/>
                        <a:ea typeface="Calibri"/>
                        <a:cs typeface="Calibri"/>
                        <a:sym typeface="Calibri"/>
                      </a:endParaRPr>
                    </a:p>
                    <a:p>
                      <a:pPr marL="171450" lvl="0" indent="-171450" algn="l" rtl="0">
                        <a:spcBef>
                          <a:spcPts val="0"/>
                        </a:spcBef>
                        <a:spcAft>
                          <a:spcPts val="0"/>
                        </a:spcAft>
                        <a:buClr>
                          <a:schemeClr val="lt1"/>
                        </a:buClr>
                        <a:buSzPts val="1200"/>
                        <a:buChar char="•"/>
                      </a:pPr>
                      <a:r>
                        <a:rPr lang="es-MX" sz="1200">
                          <a:solidFill>
                            <a:schemeClr val="lt1"/>
                          </a:solidFill>
                          <a:latin typeface="Calibri"/>
                          <a:ea typeface="Calibri"/>
                          <a:cs typeface="Calibri"/>
                          <a:sym typeface="Calibri"/>
                        </a:rPr>
                        <a:t>Monthly</a:t>
                      </a:r>
                      <a:endParaRPr sz="1200">
                        <a:solidFill>
                          <a:srgbClr val="CD1719"/>
                        </a:solidFill>
                        <a:latin typeface="Calibri"/>
                        <a:ea typeface="Calibri"/>
                        <a:cs typeface="Calibri"/>
                        <a:sym typeface="Calibri"/>
                      </a:endParaRPr>
                    </a:p>
                    <a:p>
                      <a:pPr marL="171450" marR="0" lvl="0" indent="-95250" algn="l" rtl="0">
                        <a:lnSpc>
                          <a:spcPct val="100000"/>
                        </a:lnSpc>
                        <a:spcBef>
                          <a:spcPts val="0"/>
                        </a:spcBef>
                        <a:spcAft>
                          <a:spcPts val="0"/>
                        </a:spcAft>
                        <a:buClr>
                          <a:schemeClr val="lt1"/>
                        </a:buClr>
                        <a:buSzPts val="1200"/>
                        <a:buFont typeface="Arial"/>
                        <a:buNone/>
                      </a:pP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497" name="Google Shape;497;p34"/>
          <p:cNvGraphicFramePr/>
          <p:nvPr/>
        </p:nvGraphicFramePr>
        <p:xfrm>
          <a:off x="3705021" y="1283466"/>
          <a:ext cx="1524575" cy="5587665"/>
        </p:xfrm>
        <a:graphic>
          <a:graphicData uri="http://schemas.openxmlformats.org/drawingml/2006/table">
            <a:tbl>
              <a:tblPr>
                <a:noFill/>
                <a:tableStyleId>{FFB36726-4BE8-42D5-ACD7-7A59BB974400}</a:tableStyleId>
              </a:tblPr>
              <a:tblGrid>
                <a:gridCol w="1524575">
                  <a:extLst>
                    <a:ext uri="{9D8B030D-6E8A-4147-A177-3AD203B41FA5}">
                      <a16:colId xmlns:a16="http://schemas.microsoft.com/office/drawing/2014/main" val="20000"/>
                    </a:ext>
                  </a:extLst>
                </a:gridCol>
              </a:tblGrid>
              <a:tr h="350975">
                <a:tc>
                  <a:txBody>
                    <a:bodyPr/>
                    <a:lstStyle/>
                    <a:p>
                      <a:pPr marL="0" marR="0" lvl="0" indent="0" algn="ctr" rtl="0">
                        <a:lnSpc>
                          <a:spcPct val="100000"/>
                        </a:lnSpc>
                        <a:spcBef>
                          <a:spcPts val="0"/>
                        </a:spcBef>
                        <a:spcAft>
                          <a:spcPts val="0"/>
                        </a:spcAft>
                        <a:buClr>
                          <a:schemeClr val="dk1"/>
                        </a:buClr>
                        <a:buSzPts val="1200"/>
                        <a:buFont typeface="Calibri"/>
                        <a:buNone/>
                      </a:pPr>
                      <a:r>
                        <a:rPr lang="es-MX" sz="1200"/>
                        <a:t>INDUSTRIAL SAFETY</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8FAADC"/>
                    </a:solidFill>
                  </a:tcPr>
                </a:tc>
                <a:extLst>
                  <a:ext uri="{0D108BD9-81ED-4DB2-BD59-A6C34878D82A}">
                    <a16:rowId xmlns:a16="http://schemas.microsoft.com/office/drawing/2014/main" val="10000"/>
                  </a:ext>
                </a:extLst>
              </a:tr>
              <a:tr h="1362625">
                <a:tc>
                  <a:txBody>
                    <a:bodyPr/>
                    <a:lstStyle/>
                    <a:p>
                      <a:pPr marL="0" marR="0" lvl="0" indent="0" algn="l" rtl="0">
                        <a:lnSpc>
                          <a:spcPct val="100000"/>
                        </a:lnSpc>
                        <a:spcBef>
                          <a:spcPts val="0"/>
                        </a:spcBef>
                        <a:spcAft>
                          <a:spcPts val="0"/>
                        </a:spcAft>
                        <a:buClr>
                          <a:srgbClr val="CD1719"/>
                        </a:buClr>
                        <a:buSzPts val="1100"/>
                        <a:buFont typeface="Calibri"/>
                        <a:buNone/>
                      </a:pPr>
                      <a:r>
                        <a:rPr lang="es-MX" sz="1100" u="none" strike="noStrike" cap="none">
                          <a:solidFill>
                            <a:srgbClr val="CD1719"/>
                          </a:solidFill>
                          <a:latin typeface="Calibri"/>
                          <a:ea typeface="Calibri"/>
                          <a:cs typeface="Calibri"/>
                          <a:sym typeface="Calibri"/>
                        </a:rPr>
                        <a:t>OBJE</a:t>
                      </a:r>
                      <a:r>
                        <a:rPr lang="es-MX" sz="1100">
                          <a:solidFill>
                            <a:srgbClr val="CD1719"/>
                          </a:solidFill>
                          <a:latin typeface="Calibri"/>
                          <a:ea typeface="Calibri"/>
                          <a:cs typeface="Calibri"/>
                          <a:sym typeface="Calibri"/>
                        </a:rPr>
                        <a:t>CTIVE</a:t>
                      </a:r>
                      <a:r>
                        <a:rPr lang="es-MX" sz="1100" u="none" strike="noStrike" cap="none">
                          <a:solidFill>
                            <a:srgbClr val="CD1719"/>
                          </a:solidFill>
                          <a:latin typeface="Calibri"/>
                          <a:ea typeface="Calibri"/>
                          <a:cs typeface="Calibri"/>
                          <a:sym typeface="Calibri"/>
                        </a:rPr>
                        <a:t>: </a:t>
                      </a:r>
                      <a:r>
                        <a:rPr lang="es-MX" sz="1100">
                          <a:solidFill>
                            <a:schemeClr val="lt1"/>
                          </a:solidFill>
                          <a:latin typeface="Calibri"/>
                          <a:ea typeface="Calibri"/>
                          <a:cs typeface="Calibri"/>
                          <a:sym typeface="Calibri"/>
                        </a:rPr>
                        <a:t> Prevent accidents and labor incidents in the companies of the associates, minimizing the risks in the operation.</a:t>
                      </a:r>
                      <a:endParaRPr sz="110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1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97175">
                <a:tc>
                  <a:txBody>
                    <a:bodyPr/>
                    <a:lstStyle/>
                    <a:p>
                      <a:pPr marL="0" lvl="0" indent="0" algn="l" rtl="0">
                        <a:spcBef>
                          <a:spcPts val="0"/>
                        </a:spcBef>
                        <a:spcAft>
                          <a:spcPts val="0"/>
                        </a:spcAft>
                        <a:buNone/>
                      </a:pPr>
                      <a:r>
                        <a:rPr lang="es-MX" sz="1200">
                          <a:solidFill>
                            <a:srgbClr val="CD1719"/>
                          </a:solidFill>
                          <a:latin typeface="Calibri"/>
                          <a:ea typeface="Calibri"/>
                          <a:cs typeface="Calibri"/>
                          <a:sym typeface="Calibri"/>
                        </a:rPr>
                        <a:t>PROJECTS:</a:t>
                      </a:r>
                      <a:endParaRPr sz="1200">
                        <a:solidFill>
                          <a:srgbClr val="CD1719"/>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200">
                          <a:solidFill>
                            <a:schemeClr val="lt1"/>
                          </a:solidFill>
                          <a:latin typeface="Calibri"/>
                          <a:ea typeface="Calibri"/>
                          <a:cs typeface="Calibri"/>
                          <a:sym typeface="Calibri"/>
                        </a:rPr>
                        <a:t>NOM-035: stress and mental health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200">
                          <a:solidFill>
                            <a:schemeClr val="lt1"/>
                          </a:solidFill>
                          <a:latin typeface="Calibri"/>
                          <a:ea typeface="Calibri"/>
                          <a:cs typeface="Calibri"/>
                          <a:sym typeface="Calibri"/>
                        </a:rPr>
                        <a:t>WCM Security Pillar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200">
                          <a:solidFill>
                            <a:schemeClr val="lt1"/>
                          </a:solidFill>
                          <a:latin typeface="Calibri"/>
                          <a:ea typeface="Calibri"/>
                          <a:cs typeface="Calibri"/>
                          <a:sym typeface="Calibri"/>
                        </a:rPr>
                        <a:t>SBC (Common Based Security) behaviors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200">
                          <a:solidFill>
                            <a:schemeClr val="lt1"/>
                          </a:solidFill>
                          <a:latin typeface="Calibri"/>
                          <a:ea typeface="Calibri"/>
                          <a:cs typeface="Calibri"/>
                          <a:sym typeface="Calibri"/>
                        </a:rPr>
                        <a:t>Machinery Safety Devices</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200">
                          <a:solidFill>
                            <a:schemeClr val="lt1"/>
                          </a:solidFill>
                          <a:latin typeface="Calibri"/>
                          <a:ea typeface="Calibri"/>
                          <a:cs typeface="Calibri"/>
                          <a:sym typeface="Calibri"/>
                        </a:rPr>
                        <a:t>Certification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200">
                          <a:solidFill>
                            <a:schemeClr val="lt1"/>
                          </a:solidFill>
                          <a:latin typeface="Calibri"/>
                          <a:ea typeface="Calibri"/>
                          <a:cs typeface="Calibri"/>
                          <a:sym typeface="Calibri"/>
                        </a:rPr>
                        <a:t>ISO-45001 Lead Auditor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200">
                          <a:solidFill>
                            <a:schemeClr val="lt1"/>
                          </a:solidFill>
                          <a:latin typeface="Calibri"/>
                          <a:ea typeface="Calibri"/>
                          <a:cs typeface="Calibri"/>
                          <a:sym typeface="Calibri"/>
                        </a:rPr>
                        <a:t>Security Alerts</a:t>
                      </a: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120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97475">
                <a:tc>
                  <a:txBody>
                    <a:bodyPr/>
                    <a:lstStyle/>
                    <a:p>
                      <a:pPr marL="0" lvl="0" indent="0" algn="l" rtl="0">
                        <a:spcBef>
                          <a:spcPts val="0"/>
                        </a:spcBef>
                        <a:spcAft>
                          <a:spcPts val="0"/>
                        </a:spcAft>
                        <a:buClr>
                          <a:srgbClr val="CD1719"/>
                        </a:buClr>
                        <a:buSzPts val="1200"/>
                        <a:buFont typeface="Arial"/>
                        <a:buNone/>
                      </a:pPr>
                      <a:r>
                        <a:rPr lang="es-MX" sz="1200">
                          <a:solidFill>
                            <a:srgbClr val="CD1719"/>
                          </a:solidFill>
                          <a:latin typeface="Calibri"/>
                          <a:ea typeface="Calibri"/>
                          <a:cs typeface="Calibri"/>
                          <a:sym typeface="Calibri"/>
                        </a:rPr>
                        <a:t>PERIODICITY:</a:t>
                      </a:r>
                      <a:endParaRPr sz="1800">
                        <a:solidFill>
                          <a:schemeClr val="dk1"/>
                        </a:solidFill>
                      </a:endParaRPr>
                    </a:p>
                    <a:p>
                      <a:pPr marL="171450" lvl="0" indent="-171450" algn="l" rtl="0">
                        <a:spcBef>
                          <a:spcPts val="0"/>
                        </a:spcBef>
                        <a:spcAft>
                          <a:spcPts val="0"/>
                        </a:spcAft>
                        <a:buClr>
                          <a:schemeClr val="lt1"/>
                        </a:buClr>
                        <a:buSzPts val="1200"/>
                        <a:buChar char="•"/>
                      </a:pPr>
                      <a:r>
                        <a:rPr lang="es-MX" sz="1200">
                          <a:solidFill>
                            <a:schemeClr val="lt1"/>
                          </a:solidFill>
                          <a:latin typeface="Calibri"/>
                          <a:ea typeface="Calibri"/>
                          <a:cs typeface="Calibri"/>
                          <a:sym typeface="Calibri"/>
                        </a:rPr>
                        <a:t>Bimonthly</a:t>
                      </a:r>
                      <a:endParaRPr sz="1200">
                        <a:solidFill>
                          <a:srgbClr val="CD1719"/>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498" name="Google Shape;498;p34"/>
          <p:cNvGraphicFramePr/>
          <p:nvPr/>
        </p:nvGraphicFramePr>
        <p:xfrm>
          <a:off x="5392596" y="1283466"/>
          <a:ext cx="1524575" cy="6004600"/>
        </p:xfrm>
        <a:graphic>
          <a:graphicData uri="http://schemas.openxmlformats.org/drawingml/2006/table">
            <a:tbl>
              <a:tblPr>
                <a:noFill/>
                <a:tableStyleId>{FFB36726-4BE8-42D5-ACD7-7A59BB974400}</a:tableStyleId>
              </a:tblPr>
              <a:tblGrid>
                <a:gridCol w="1524575">
                  <a:extLst>
                    <a:ext uri="{9D8B030D-6E8A-4147-A177-3AD203B41FA5}">
                      <a16:colId xmlns:a16="http://schemas.microsoft.com/office/drawing/2014/main" val="20000"/>
                    </a:ext>
                  </a:extLst>
                </a:gridCol>
              </a:tblGrid>
              <a:tr h="350975">
                <a:tc>
                  <a:txBody>
                    <a:bodyPr/>
                    <a:lstStyle/>
                    <a:p>
                      <a:pPr marL="0" marR="0" lvl="0" indent="0" algn="ctr" rtl="0">
                        <a:lnSpc>
                          <a:spcPct val="100000"/>
                        </a:lnSpc>
                        <a:spcBef>
                          <a:spcPts val="0"/>
                        </a:spcBef>
                        <a:spcAft>
                          <a:spcPts val="0"/>
                        </a:spcAft>
                        <a:buClr>
                          <a:schemeClr val="dk1"/>
                        </a:buClr>
                        <a:buSzPts val="1200"/>
                        <a:buFont typeface="Calibri"/>
                        <a:buNone/>
                      </a:pPr>
                      <a:r>
                        <a:rPr lang="es-MX" sz="1200" u="none" strike="noStrike" cap="none"/>
                        <a:t>SOCIAL RESPONSIBILITY</a:t>
                      </a:r>
                      <a:endParaRPr sz="12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8FAADC"/>
                    </a:solidFill>
                  </a:tcPr>
                </a:tc>
                <a:extLst>
                  <a:ext uri="{0D108BD9-81ED-4DB2-BD59-A6C34878D82A}">
                    <a16:rowId xmlns:a16="http://schemas.microsoft.com/office/drawing/2014/main" val="10000"/>
                  </a:ext>
                </a:extLst>
              </a:tr>
              <a:tr h="1362625">
                <a:tc>
                  <a:txBody>
                    <a:bodyPr/>
                    <a:lstStyle/>
                    <a:p>
                      <a:pPr marL="0" marR="0" lvl="0" indent="0" algn="l" rtl="0">
                        <a:lnSpc>
                          <a:spcPct val="100000"/>
                        </a:lnSpc>
                        <a:spcBef>
                          <a:spcPts val="0"/>
                        </a:spcBef>
                        <a:spcAft>
                          <a:spcPts val="0"/>
                        </a:spcAft>
                        <a:buClr>
                          <a:srgbClr val="CD1719"/>
                        </a:buClr>
                        <a:buSzPts val="1100"/>
                        <a:buFont typeface="Calibri"/>
                        <a:buNone/>
                      </a:pPr>
                      <a:r>
                        <a:rPr lang="es-MX" sz="1100" u="none" strike="noStrike" cap="none">
                          <a:solidFill>
                            <a:srgbClr val="CD1719"/>
                          </a:solidFill>
                          <a:latin typeface="Calibri"/>
                          <a:ea typeface="Calibri"/>
                          <a:cs typeface="Calibri"/>
                          <a:sym typeface="Calibri"/>
                        </a:rPr>
                        <a:t>OBJE</a:t>
                      </a:r>
                      <a:r>
                        <a:rPr lang="es-MX" sz="1100">
                          <a:solidFill>
                            <a:srgbClr val="CD1719"/>
                          </a:solidFill>
                          <a:latin typeface="Calibri"/>
                          <a:ea typeface="Calibri"/>
                          <a:cs typeface="Calibri"/>
                          <a:sym typeface="Calibri"/>
                        </a:rPr>
                        <a:t>CTIVE</a:t>
                      </a:r>
                      <a:r>
                        <a:rPr lang="es-MX" sz="1100" u="none" strike="noStrike" cap="none">
                          <a:solidFill>
                            <a:srgbClr val="CD1719"/>
                          </a:solidFill>
                          <a:latin typeface="Calibri"/>
                          <a:ea typeface="Calibri"/>
                          <a:cs typeface="Calibri"/>
                          <a:sym typeface="Calibri"/>
                        </a:rPr>
                        <a:t>: </a:t>
                      </a:r>
                      <a:r>
                        <a:rPr lang="es-MX" sz="1100">
                          <a:solidFill>
                            <a:schemeClr val="lt1"/>
                          </a:solidFill>
                          <a:latin typeface="Calibri"/>
                          <a:ea typeface="Calibri"/>
                          <a:cs typeface="Calibri"/>
                          <a:sym typeface="Calibri"/>
                        </a:rPr>
                        <a:t>: Promote Social Responsibility in the committee members' organizations through best practices and alliances with organizations.</a:t>
                      </a:r>
                      <a:endParaRPr sz="11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97475">
                <a:tc>
                  <a:txBody>
                    <a:bodyPr/>
                    <a:lstStyle/>
                    <a:p>
                      <a:pPr marL="0" lvl="0" indent="0" algn="l" rtl="0">
                        <a:spcBef>
                          <a:spcPts val="0"/>
                        </a:spcBef>
                        <a:spcAft>
                          <a:spcPts val="0"/>
                        </a:spcAft>
                        <a:buNone/>
                      </a:pPr>
                      <a:r>
                        <a:rPr lang="es-MX" sz="1200">
                          <a:solidFill>
                            <a:srgbClr val="CD1719"/>
                          </a:solidFill>
                          <a:latin typeface="Calibri"/>
                          <a:ea typeface="Calibri"/>
                          <a:cs typeface="Calibri"/>
                          <a:sym typeface="Calibri"/>
                        </a:rPr>
                        <a:t>PROJECTS:</a:t>
                      </a:r>
                      <a:endParaRPr sz="1100">
                        <a:solidFill>
                          <a:srgbClr val="CD1719"/>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200">
                          <a:solidFill>
                            <a:schemeClr val="lt1"/>
                          </a:solidFill>
                          <a:latin typeface="Calibri"/>
                          <a:ea typeface="Calibri"/>
                          <a:cs typeface="Calibri"/>
                          <a:sym typeface="Calibri"/>
                        </a:rPr>
                        <a:t>Annual Best Practices Award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200">
                          <a:solidFill>
                            <a:schemeClr val="lt1"/>
                          </a:solidFill>
                          <a:latin typeface="Calibri"/>
                          <a:ea typeface="Calibri"/>
                          <a:cs typeface="Calibri"/>
                          <a:sym typeface="Calibri"/>
                        </a:rPr>
                        <a:t>Live Values Contest</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200">
                          <a:solidFill>
                            <a:schemeClr val="lt1"/>
                          </a:solidFill>
                          <a:latin typeface="Calibri"/>
                          <a:ea typeface="Calibri"/>
                          <a:cs typeface="Calibri"/>
                          <a:sym typeface="Calibri"/>
                        </a:rPr>
                        <a:t>Volunteer Activity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200">
                          <a:solidFill>
                            <a:schemeClr val="lt1"/>
                          </a:solidFill>
                          <a:latin typeface="Calibri"/>
                          <a:ea typeface="Calibri"/>
                          <a:cs typeface="Calibri"/>
                          <a:sym typeface="Calibri"/>
                        </a:rPr>
                        <a:t>Breast Cancer Prevention Program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200">
                          <a:solidFill>
                            <a:schemeClr val="lt1"/>
                          </a:solidFill>
                          <a:latin typeface="Calibri"/>
                          <a:ea typeface="Calibri"/>
                          <a:cs typeface="Calibri"/>
                          <a:sym typeface="Calibri"/>
                        </a:rPr>
                        <a:t>Social Responsibility indicators measurement system</a:t>
                      </a: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1200">
                        <a:solidFill>
                          <a:schemeClr val="lt1"/>
                        </a:solidFill>
                        <a:latin typeface="Calibri"/>
                        <a:ea typeface="Calibri"/>
                        <a:cs typeface="Calibri"/>
                        <a:sym typeface="Calibri"/>
                      </a:endParaRPr>
                    </a:p>
                    <a:p>
                      <a:pPr marL="171450" marR="0" lvl="0" indent="-101600" algn="l" rtl="0">
                        <a:lnSpc>
                          <a:spcPct val="100000"/>
                        </a:lnSpc>
                        <a:spcBef>
                          <a:spcPts val="0"/>
                        </a:spcBef>
                        <a:spcAft>
                          <a:spcPts val="0"/>
                        </a:spcAft>
                        <a:buClr>
                          <a:schemeClr val="lt1"/>
                        </a:buClr>
                        <a:buSzPts val="1100"/>
                        <a:buFont typeface="Arial"/>
                        <a:buNone/>
                      </a:pPr>
                      <a:endParaRPr sz="1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97475">
                <a:tc>
                  <a:txBody>
                    <a:bodyPr/>
                    <a:lstStyle/>
                    <a:p>
                      <a:pPr marL="0" lvl="0" indent="0" algn="l" rtl="0">
                        <a:spcBef>
                          <a:spcPts val="0"/>
                        </a:spcBef>
                        <a:spcAft>
                          <a:spcPts val="0"/>
                        </a:spcAft>
                        <a:buNone/>
                      </a:pPr>
                      <a:r>
                        <a:rPr lang="es-MX" sz="1200">
                          <a:solidFill>
                            <a:srgbClr val="CD1719"/>
                          </a:solidFill>
                          <a:latin typeface="Calibri"/>
                          <a:ea typeface="Calibri"/>
                          <a:cs typeface="Calibri"/>
                          <a:sym typeface="Calibri"/>
                        </a:rPr>
                        <a:t>PERIODICITY:</a:t>
                      </a:r>
                      <a:endParaRPr sz="1200">
                        <a:solidFill>
                          <a:srgbClr val="CD1719"/>
                        </a:solidFill>
                        <a:latin typeface="Calibri"/>
                        <a:ea typeface="Calibri"/>
                        <a:cs typeface="Calibri"/>
                        <a:sym typeface="Calibri"/>
                      </a:endParaRPr>
                    </a:p>
                    <a:p>
                      <a:pPr marL="171450" lvl="0" indent="-171450" algn="l" rtl="0">
                        <a:spcBef>
                          <a:spcPts val="0"/>
                        </a:spcBef>
                        <a:spcAft>
                          <a:spcPts val="0"/>
                        </a:spcAft>
                        <a:buClr>
                          <a:schemeClr val="lt1"/>
                        </a:buClr>
                        <a:buSzPts val="1200"/>
                        <a:buChar char="•"/>
                      </a:pPr>
                      <a:r>
                        <a:rPr lang="es-MX" sz="1200">
                          <a:solidFill>
                            <a:schemeClr val="lt1"/>
                          </a:solidFill>
                          <a:latin typeface="Calibri"/>
                          <a:ea typeface="Calibri"/>
                          <a:cs typeface="Calibri"/>
                          <a:sym typeface="Calibri"/>
                        </a:rPr>
                        <a:t>Monthly</a:t>
                      </a:r>
                      <a:endParaRPr>
                        <a:solidFill>
                          <a:schemeClr val="dk1"/>
                        </a:solidFill>
                      </a:endParaRPr>
                    </a:p>
                    <a:p>
                      <a:pPr marL="0" marR="0" lvl="0" indent="0" algn="l" rtl="0">
                        <a:lnSpc>
                          <a:spcPct val="100000"/>
                        </a:lnSpc>
                        <a:spcBef>
                          <a:spcPts val="0"/>
                        </a:spcBef>
                        <a:spcAft>
                          <a:spcPts val="0"/>
                        </a:spcAft>
                        <a:buNone/>
                      </a:pPr>
                      <a:r>
                        <a:rPr lang="es-MX" sz="1100" u="none" strike="noStrike" cap="none">
                          <a:solidFill>
                            <a:schemeClr val="lt1"/>
                          </a:solidFill>
                          <a:latin typeface="Calibri"/>
                          <a:ea typeface="Calibri"/>
                          <a:cs typeface="Calibri"/>
                          <a:sym typeface="Calibri"/>
                        </a:rPr>
                        <a:t> </a:t>
                      </a:r>
                      <a:endParaRPr sz="1400" u="none" strike="noStrike" cap="none"/>
                    </a:p>
                    <a:p>
                      <a:pPr marL="171450" marR="0" lvl="0" indent="-101600" algn="l" rtl="0">
                        <a:lnSpc>
                          <a:spcPct val="100000"/>
                        </a:lnSpc>
                        <a:spcBef>
                          <a:spcPts val="0"/>
                        </a:spcBef>
                        <a:spcAft>
                          <a:spcPts val="0"/>
                        </a:spcAft>
                        <a:buClr>
                          <a:schemeClr val="lt1"/>
                        </a:buClr>
                        <a:buSzPts val="1100"/>
                        <a:buFont typeface="Arial"/>
                        <a:buNone/>
                      </a:pP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499" name="Google Shape;499;p34"/>
          <p:cNvGraphicFramePr/>
          <p:nvPr>
            <p:extLst>
              <p:ext uri="{D42A27DB-BD31-4B8C-83A1-F6EECF244321}">
                <p14:modId xmlns:p14="http://schemas.microsoft.com/office/powerpoint/2010/main" val="1098351299"/>
              </p:ext>
            </p:extLst>
          </p:nvPr>
        </p:nvGraphicFramePr>
        <p:xfrm>
          <a:off x="8713896" y="1281793"/>
          <a:ext cx="1524575" cy="5560233"/>
        </p:xfrm>
        <a:graphic>
          <a:graphicData uri="http://schemas.openxmlformats.org/drawingml/2006/table">
            <a:tbl>
              <a:tblPr>
                <a:noFill/>
                <a:tableStyleId>{FFB36726-4BE8-42D5-ACD7-7A59BB974400}</a:tableStyleId>
              </a:tblPr>
              <a:tblGrid>
                <a:gridCol w="1524575">
                  <a:extLst>
                    <a:ext uri="{9D8B030D-6E8A-4147-A177-3AD203B41FA5}">
                      <a16:colId xmlns:a16="http://schemas.microsoft.com/office/drawing/2014/main" val="20000"/>
                    </a:ext>
                  </a:extLst>
                </a:gridCol>
              </a:tblGrid>
              <a:tr h="350975">
                <a:tc>
                  <a:txBody>
                    <a:bodyPr/>
                    <a:lstStyle/>
                    <a:p>
                      <a:pPr marL="0" marR="0" lvl="0" indent="0" algn="ctr" rtl="0">
                        <a:lnSpc>
                          <a:spcPct val="100000"/>
                        </a:lnSpc>
                        <a:spcBef>
                          <a:spcPts val="0"/>
                        </a:spcBef>
                        <a:spcAft>
                          <a:spcPts val="0"/>
                        </a:spcAft>
                        <a:buClr>
                          <a:schemeClr val="lt1"/>
                        </a:buClr>
                        <a:buSzPts val="1200"/>
                        <a:buFont typeface="Calibri"/>
                        <a:buNone/>
                      </a:pPr>
                      <a:r>
                        <a:rPr lang="es-MX" sz="1200" u="none" strike="noStrike" cap="none">
                          <a:solidFill>
                            <a:schemeClr val="lt1"/>
                          </a:solidFill>
                        </a:rPr>
                        <a:t>INNOVATION</a:t>
                      </a:r>
                      <a:endParaRPr sz="1800" u="none" strike="noStrike" cap="none">
                        <a:solidFill>
                          <a:schemeClr val="lt1"/>
                        </a:solidFill>
                      </a:endParaRPr>
                    </a:p>
                    <a:p>
                      <a:pPr marL="0" marR="0" lvl="0" indent="0" algn="ctr" rtl="0">
                        <a:lnSpc>
                          <a:spcPct val="100000"/>
                        </a:lnSpc>
                        <a:spcBef>
                          <a:spcPts val="0"/>
                        </a:spcBef>
                        <a:spcAft>
                          <a:spcPts val="0"/>
                        </a:spcAft>
                        <a:buClr>
                          <a:schemeClr val="dk1"/>
                        </a:buClr>
                        <a:buSzPts val="1200"/>
                        <a:buFont typeface="Calibri"/>
                        <a:buNone/>
                      </a:pPr>
                      <a:endParaRPr sz="12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4472C4"/>
                    </a:solidFill>
                  </a:tcPr>
                </a:tc>
                <a:extLst>
                  <a:ext uri="{0D108BD9-81ED-4DB2-BD59-A6C34878D82A}">
                    <a16:rowId xmlns:a16="http://schemas.microsoft.com/office/drawing/2014/main" val="10000"/>
                  </a:ext>
                </a:extLst>
              </a:tr>
              <a:tr h="1362625">
                <a:tc>
                  <a:txBody>
                    <a:bodyPr/>
                    <a:lstStyle/>
                    <a:p>
                      <a:pPr marL="0" marR="0" lvl="0" indent="0" algn="l" rtl="0">
                        <a:lnSpc>
                          <a:spcPct val="100000"/>
                        </a:lnSpc>
                        <a:spcBef>
                          <a:spcPts val="0"/>
                        </a:spcBef>
                        <a:spcAft>
                          <a:spcPts val="0"/>
                        </a:spcAft>
                        <a:buClr>
                          <a:srgbClr val="CD1719"/>
                        </a:buClr>
                        <a:buSzPts val="1100"/>
                        <a:buFont typeface="Calibri"/>
                        <a:buNone/>
                      </a:pPr>
                      <a:r>
                        <a:rPr lang="es-MX" sz="1100" u="none" strike="noStrike" cap="none">
                          <a:solidFill>
                            <a:srgbClr val="CD1719"/>
                          </a:solidFill>
                          <a:latin typeface="Calibri"/>
                          <a:ea typeface="Calibri"/>
                          <a:cs typeface="Calibri"/>
                          <a:sym typeface="Calibri"/>
                        </a:rPr>
                        <a:t>OBJE</a:t>
                      </a:r>
                      <a:r>
                        <a:rPr lang="es-MX" sz="1100">
                          <a:solidFill>
                            <a:srgbClr val="CD1719"/>
                          </a:solidFill>
                          <a:latin typeface="Calibri"/>
                          <a:ea typeface="Calibri"/>
                          <a:cs typeface="Calibri"/>
                          <a:sym typeface="Calibri"/>
                        </a:rPr>
                        <a:t>CTIVE</a:t>
                      </a:r>
                      <a:r>
                        <a:rPr lang="es-MX" sz="1100" u="none" strike="noStrike" cap="none">
                          <a:solidFill>
                            <a:srgbClr val="CD1719"/>
                          </a:solidFill>
                          <a:latin typeface="Calibri"/>
                          <a:ea typeface="Calibri"/>
                          <a:cs typeface="Calibri"/>
                          <a:sym typeface="Calibri"/>
                        </a:rPr>
                        <a:t>: </a:t>
                      </a:r>
                      <a:r>
                        <a:rPr lang="es-MX" sz="1100" u="none" strike="noStrike" cap="none">
                          <a:solidFill>
                            <a:schemeClr val="lt1"/>
                          </a:solidFill>
                          <a:latin typeface="Calibri"/>
                          <a:ea typeface="Calibri"/>
                          <a:cs typeface="Calibri"/>
                          <a:sym typeface="Calibri"/>
                        </a:rPr>
                        <a:t>Promote </a:t>
                      </a:r>
                      <a:r>
                        <a:rPr lang="es-MX" sz="1100">
                          <a:solidFill>
                            <a:schemeClr val="lt1"/>
                          </a:solidFill>
                          <a:latin typeface="Calibri"/>
                          <a:ea typeface="Calibri"/>
                          <a:cs typeface="Calibri"/>
                          <a:sym typeface="Calibri"/>
                        </a:rPr>
                        <a:t>the development of a regional innovation ecosystem that enhances the capacity of associated companies.</a:t>
                      </a:r>
                      <a:endParaRPr sz="1800" u="none" strike="noStrike" cap="none"/>
                    </a:p>
                    <a:p>
                      <a:pPr marL="0" marR="0" lvl="0" indent="0" algn="l" rtl="0">
                        <a:lnSpc>
                          <a:spcPct val="100000"/>
                        </a:lnSpc>
                        <a:spcBef>
                          <a:spcPts val="0"/>
                        </a:spcBef>
                        <a:spcAft>
                          <a:spcPts val="0"/>
                        </a:spcAft>
                        <a:buClr>
                          <a:schemeClr val="dk1"/>
                        </a:buClr>
                        <a:buSzPts val="1100"/>
                        <a:buFont typeface="Calibri"/>
                        <a:buNone/>
                      </a:pPr>
                      <a:endParaRPr sz="110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10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1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97175">
                <a:tc>
                  <a:txBody>
                    <a:bodyPr/>
                    <a:lstStyle/>
                    <a:p>
                      <a:pPr marL="0" lvl="0" indent="0" algn="l" rtl="0">
                        <a:spcBef>
                          <a:spcPts val="0"/>
                        </a:spcBef>
                        <a:spcAft>
                          <a:spcPts val="0"/>
                        </a:spcAft>
                        <a:buNone/>
                      </a:pPr>
                      <a:r>
                        <a:rPr lang="es-MX" sz="1200" dirty="0">
                          <a:solidFill>
                            <a:srgbClr val="CD1719"/>
                          </a:solidFill>
                          <a:latin typeface="Calibri"/>
                          <a:ea typeface="Calibri"/>
                          <a:cs typeface="Calibri"/>
                          <a:sym typeface="Calibri"/>
                        </a:rPr>
                        <a:t>PROJECTS:</a:t>
                      </a:r>
                      <a:endParaRPr sz="1200" dirty="0">
                        <a:solidFill>
                          <a:srgbClr val="CD1719"/>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180" dirty="0" err="1">
                          <a:solidFill>
                            <a:schemeClr val="lt1"/>
                          </a:solidFill>
                          <a:latin typeface="Calibri"/>
                          <a:ea typeface="Calibri"/>
                          <a:cs typeface="Calibri"/>
                          <a:sym typeface="Calibri"/>
                        </a:rPr>
                        <a:t>Infrastructure</a:t>
                      </a:r>
                      <a:r>
                        <a:rPr lang="es-MX" sz="1180" dirty="0">
                          <a:solidFill>
                            <a:schemeClr val="lt1"/>
                          </a:solidFill>
                          <a:latin typeface="Calibri"/>
                          <a:ea typeface="Calibri"/>
                          <a:cs typeface="Calibri"/>
                          <a:sym typeface="Calibri"/>
                        </a:rPr>
                        <a:t> </a:t>
                      </a:r>
                      <a:r>
                        <a:rPr lang="es-MX" sz="1180" dirty="0" err="1">
                          <a:solidFill>
                            <a:schemeClr val="lt1"/>
                          </a:solidFill>
                          <a:latin typeface="Calibri"/>
                          <a:ea typeface="Calibri"/>
                          <a:cs typeface="Calibri"/>
                          <a:sym typeface="Calibri"/>
                        </a:rPr>
                        <a:t>integration</a:t>
                      </a:r>
                      <a:r>
                        <a:rPr lang="es-MX" sz="1180" dirty="0">
                          <a:solidFill>
                            <a:schemeClr val="lt1"/>
                          </a:solidFill>
                          <a:latin typeface="Calibri"/>
                          <a:ea typeface="Calibri"/>
                          <a:cs typeface="Calibri"/>
                          <a:sym typeface="Calibri"/>
                        </a:rPr>
                        <a:t> </a:t>
                      </a:r>
                      <a:r>
                        <a:rPr lang="es-MX" sz="1180" dirty="0" err="1">
                          <a:solidFill>
                            <a:schemeClr val="lt1"/>
                          </a:solidFill>
                          <a:latin typeface="Calibri"/>
                          <a:ea typeface="Calibri"/>
                          <a:cs typeface="Calibri"/>
                          <a:sym typeface="Calibri"/>
                        </a:rPr>
                        <a:t>for</a:t>
                      </a:r>
                      <a:r>
                        <a:rPr lang="es-MX" sz="1180" dirty="0">
                          <a:solidFill>
                            <a:schemeClr val="lt1"/>
                          </a:solidFill>
                          <a:latin typeface="Calibri"/>
                          <a:ea typeface="Calibri"/>
                          <a:cs typeface="Calibri"/>
                          <a:sym typeface="Calibri"/>
                        </a:rPr>
                        <a:t> </a:t>
                      </a:r>
                      <a:r>
                        <a:rPr lang="es-MX" sz="1180" dirty="0" err="1">
                          <a:solidFill>
                            <a:schemeClr val="lt1"/>
                          </a:solidFill>
                          <a:latin typeface="Calibri"/>
                          <a:ea typeface="Calibri"/>
                          <a:cs typeface="Calibri"/>
                          <a:sym typeface="Calibri"/>
                        </a:rPr>
                        <a:t>component</a:t>
                      </a:r>
                      <a:r>
                        <a:rPr lang="es-MX" sz="1180" dirty="0">
                          <a:solidFill>
                            <a:schemeClr val="lt1"/>
                          </a:solidFill>
                          <a:latin typeface="Calibri"/>
                          <a:ea typeface="Calibri"/>
                          <a:cs typeface="Calibri"/>
                          <a:sym typeface="Calibri"/>
                        </a:rPr>
                        <a:t> </a:t>
                      </a:r>
                      <a:r>
                        <a:rPr lang="es-MX" sz="1180" dirty="0" err="1">
                          <a:solidFill>
                            <a:schemeClr val="lt1"/>
                          </a:solidFill>
                          <a:latin typeface="Calibri"/>
                          <a:ea typeface="Calibri"/>
                          <a:cs typeface="Calibri"/>
                          <a:sym typeface="Calibri"/>
                        </a:rPr>
                        <a:t>validation</a:t>
                      </a:r>
                      <a:endParaRPr sz="1180" dirty="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180" dirty="0" err="1">
                          <a:solidFill>
                            <a:schemeClr val="lt1"/>
                          </a:solidFill>
                          <a:latin typeface="Calibri"/>
                          <a:ea typeface="Calibri"/>
                          <a:cs typeface="Calibri"/>
                          <a:sym typeface="Calibri"/>
                        </a:rPr>
                        <a:t>Solution</a:t>
                      </a:r>
                      <a:r>
                        <a:rPr lang="es-MX" sz="1180" dirty="0">
                          <a:solidFill>
                            <a:schemeClr val="lt1"/>
                          </a:solidFill>
                          <a:latin typeface="Calibri"/>
                          <a:ea typeface="Calibri"/>
                          <a:cs typeface="Calibri"/>
                          <a:sym typeface="Calibri"/>
                        </a:rPr>
                        <a:t> </a:t>
                      </a:r>
                      <a:r>
                        <a:rPr lang="es-MX" sz="1180" dirty="0" err="1">
                          <a:solidFill>
                            <a:schemeClr val="lt1"/>
                          </a:solidFill>
                          <a:latin typeface="Calibri"/>
                          <a:ea typeface="Calibri"/>
                          <a:cs typeface="Calibri"/>
                          <a:sym typeface="Calibri"/>
                        </a:rPr>
                        <a:t>Development</a:t>
                      </a:r>
                      <a:r>
                        <a:rPr lang="es-MX" sz="1180" dirty="0">
                          <a:solidFill>
                            <a:schemeClr val="lt1"/>
                          </a:solidFill>
                          <a:latin typeface="Calibri"/>
                          <a:ea typeface="Calibri"/>
                          <a:cs typeface="Calibri"/>
                          <a:sym typeface="Calibri"/>
                        </a:rPr>
                        <a:t> </a:t>
                      </a:r>
                      <a:endParaRPr sz="1180" dirty="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180" dirty="0">
                          <a:solidFill>
                            <a:schemeClr val="lt1"/>
                          </a:solidFill>
                          <a:latin typeface="Calibri"/>
                          <a:ea typeface="Calibri"/>
                          <a:cs typeface="Calibri"/>
                          <a:sym typeface="Calibri"/>
                        </a:rPr>
                        <a:t>Disruptive </a:t>
                      </a:r>
                      <a:r>
                        <a:rPr lang="es-MX" sz="1180" dirty="0" err="1">
                          <a:solidFill>
                            <a:schemeClr val="lt1"/>
                          </a:solidFill>
                          <a:latin typeface="Calibri"/>
                          <a:ea typeface="Calibri"/>
                          <a:cs typeface="Calibri"/>
                          <a:sym typeface="Calibri"/>
                        </a:rPr>
                        <a:t>innovation</a:t>
                      </a:r>
                      <a:r>
                        <a:rPr lang="es-MX" sz="1180" dirty="0">
                          <a:solidFill>
                            <a:schemeClr val="lt1"/>
                          </a:solidFill>
                          <a:latin typeface="Calibri"/>
                          <a:ea typeface="Calibri"/>
                          <a:cs typeface="Calibri"/>
                          <a:sym typeface="Calibri"/>
                        </a:rPr>
                        <a:t> </a:t>
                      </a:r>
                      <a:r>
                        <a:rPr lang="es-MX" sz="1180" dirty="0" err="1">
                          <a:solidFill>
                            <a:schemeClr val="lt1"/>
                          </a:solidFill>
                          <a:latin typeface="Calibri"/>
                          <a:ea typeface="Calibri"/>
                          <a:cs typeface="Calibri"/>
                          <a:sym typeface="Calibri"/>
                        </a:rPr>
                        <a:t>of</a:t>
                      </a:r>
                      <a:r>
                        <a:rPr lang="es-MX" sz="1180" dirty="0">
                          <a:solidFill>
                            <a:schemeClr val="lt1"/>
                          </a:solidFill>
                          <a:latin typeface="Calibri"/>
                          <a:ea typeface="Calibri"/>
                          <a:cs typeface="Calibri"/>
                          <a:sym typeface="Calibri"/>
                        </a:rPr>
                        <a:t> </a:t>
                      </a:r>
                      <a:r>
                        <a:rPr lang="es-MX" sz="1180" dirty="0" err="1">
                          <a:solidFill>
                            <a:schemeClr val="lt1"/>
                          </a:solidFill>
                          <a:latin typeface="Calibri"/>
                          <a:ea typeface="Calibri"/>
                          <a:cs typeface="Calibri"/>
                          <a:sym typeface="Calibri"/>
                        </a:rPr>
                        <a:t>subsystems</a:t>
                      </a:r>
                      <a:r>
                        <a:rPr lang="es-MX" sz="1180" dirty="0">
                          <a:solidFill>
                            <a:schemeClr val="lt1"/>
                          </a:solidFill>
                          <a:latin typeface="Calibri"/>
                          <a:ea typeface="Calibri"/>
                          <a:cs typeface="Calibri"/>
                          <a:sym typeface="Calibri"/>
                        </a:rPr>
                        <a:t> </a:t>
                      </a:r>
                      <a:endParaRPr sz="1180" dirty="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180" dirty="0" err="1">
                          <a:solidFill>
                            <a:schemeClr val="lt1"/>
                          </a:solidFill>
                          <a:latin typeface="Calibri"/>
                          <a:ea typeface="Calibri"/>
                          <a:cs typeface="Calibri"/>
                          <a:sym typeface="Calibri"/>
                        </a:rPr>
                        <a:t>Alignment</a:t>
                      </a:r>
                      <a:r>
                        <a:rPr lang="es-MX" sz="1180" dirty="0">
                          <a:solidFill>
                            <a:schemeClr val="lt1"/>
                          </a:solidFill>
                          <a:latin typeface="Calibri"/>
                          <a:ea typeface="Calibri"/>
                          <a:cs typeface="Calibri"/>
                          <a:sym typeface="Calibri"/>
                        </a:rPr>
                        <a:t> </a:t>
                      </a:r>
                      <a:r>
                        <a:rPr lang="es-MX" sz="1180" dirty="0" err="1">
                          <a:solidFill>
                            <a:schemeClr val="lt1"/>
                          </a:solidFill>
                          <a:latin typeface="Calibri"/>
                          <a:ea typeface="Calibri"/>
                          <a:cs typeface="Calibri"/>
                          <a:sym typeface="Calibri"/>
                        </a:rPr>
                        <a:t>of</a:t>
                      </a:r>
                      <a:r>
                        <a:rPr lang="es-MX" sz="1180" dirty="0">
                          <a:solidFill>
                            <a:schemeClr val="lt1"/>
                          </a:solidFill>
                          <a:latin typeface="Calibri"/>
                          <a:ea typeface="Calibri"/>
                          <a:cs typeface="Calibri"/>
                          <a:sym typeface="Calibri"/>
                        </a:rPr>
                        <a:t> </a:t>
                      </a:r>
                      <a:r>
                        <a:rPr lang="es-MX" sz="1180" dirty="0" err="1">
                          <a:solidFill>
                            <a:schemeClr val="lt1"/>
                          </a:solidFill>
                          <a:latin typeface="Calibri"/>
                          <a:ea typeface="Calibri"/>
                          <a:cs typeface="Calibri"/>
                          <a:sym typeface="Calibri"/>
                        </a:rPr>
                        <a:t>academic</a:t>
                      </a:r>
                      <a:r>
                        <a:rPr lang="es-MX" sz="1180" dirty="0">
                          <a:solidFill>
                            <a:schemeClr val="lt1"/>
                          </a:solidFill>
                          <a:latin typeface="Calibri"/>
                          <a:ea typeface="Calibri"/>
                          <a:cs typeface="Calibri"/>
                          <a:sym typeface="Calibri"/>
                        </a:rPr>
                        <a:t> </a:t>
                      </a:r>
                      <a:r>
                        <a:rPr lang="es-MX" sz="1180" dirty="0" err="1">
                          <a:solidFill>
                            <a:schemeClr val="lt1"/>
                          </a:solidFill>
                          <a:latin typeface="Calibri"/>
                          <a:ea typeface="Calibri"/>
                          <a:cs typeface="Calibri"/>
                          <a:sym typeface="Calibri"/>
                        </a:rPr>
                        <a:t>programs</a:t>
                      </a:r>
                      <a:r>
                        <a:rPr lang="es-MX" sz="1180" dirty="0">
                          <a:solidFill>
                            <a:schemeClr val="lt1"/>
                          </a:solidFill>
                          <a:latin typeface="Calibri"/>
                          <a:ea typeface="Calibri"/>
                          <a:cs typeface="Calibri"/>
                          <a:sym typeface="Calibri"/>
                        </a:rPr>
                        <a:t> </a:t>
                      </a:r>
                      <a:r>
                        <a:rPr lang="es-MX" sz="1180" dirty="0" err="1">
                          <a:solidFill>
                            <a:schemeClr val="lt1"/>
                          </a:solidFill>
                          <a:latin typeface="Calibri"/>
                          <a:ea typeface="Calibri"/>
                          <a:cs typeface="Calibri"/>
                          <a:sym typeface="Calibri"/>
                        </a:rPr>
                        <a:t>with</a:t>
                      </a:r>
                      <a:r>
                        <a:rPr lang="es-MX" sz="1180" dirty="0">
                          <a:solidFill>
                            <a:schemeClr val="lt1"/>
                          </a:solidFill>
                          <a:latin typeface="Calibri"/>
                          <a:ea typeface="Calibri"/>
                          <a:cs typeface="Calibri"/>
                          <a:sym typeface="Calibri"/>
                        </a:rPr>
                        <a:t> </a:t>
                      </a:r>
                      <a:r>
                        <a:rPr lang="es-MX" sz="1180" dirty="0" err="1">
                          <a:solidFill>
                            <a:schemeClr val="lt1"/>
                          </a:solidFill>
                          <a:latin typeface="Calibri"/>
                          <a:ea typeface="Calibri"/>
                          <a:cs typeface="Calibri"/>
                          <a:sym typeface="Calibri"/>
                        </a:rPr>
                        <a:t>industry</a:t>
                      </a:r>
                      <a:endParaRPr sz="1180" dirty="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180" dirty="0" err="1">
                          <a:solidFill>
                            <a:schemeClr val="lt1"/>
                          </a:solidFill>
                          <a:latin typeface="Calibri"/>
                          <a:ea typeface="Calibri"/>
                          <a:cs typeface="Calibri"/>
                          <a:sym typeface="Calibri"/>
                        </a:rPr>
                        <a:t>Mobility</a:t>
                      </a:r>
                      <a:r>
                        <a:rPr lang="es-MX" sz="1180" dirty="0">
                          <a:solidFill>
                            <a:schemeClr val="lt1"/>
                          </a:solidFill>
                          <a:latin typeface="Calibri"/>
                          <a:ea typeface="Calibri"/>
                          <a:cs typeface="Calibri"/>
                          <a:sym typeface="Calibri"/>
                        </a:rPr>
                        <a:t> </a:t>
                      </a:r>
                      <a:r>
                        <a:rPr lang="es-MX" sz="1180" dirty="0" err="1">
                          <a:solidFill>
                            <a:schemeClr val="lt1"/>
                          </a:solidFill>
                          <a:latin typeface="Calibri"/>
                          <a:ea typeface="Calibri"/>
                          <a:cs typeface="Calibri"/>
                          <a:sym typeface="Calibri"/>
                        </a:rPr>
                        <a:t>Event</a:t>
                      </a:r>
                      <a:endParaRPr lang="es-MX" sz="1180" dirty="0">
                        <a:solidFill>
                          <a:schemeClr val="lt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300"/>
                        <a:buFont typeface="Arial"/>
                        <a:buNone/>
                      </a:pPr>
                      <a:endParaRPr sz="300" u="none" strike="noStrike" cap="none" dirty="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97475">
                <a:tc>
                  <a:txBody>
                    <a:bodyPr/>
                    <a:lstStyle/>
                    <a:p>
                      <a:pPr marL="0" lvl="0" indent="0" algn="l" rtl="0">
                        <a:spcBef>
                          <a:spcPts val="0"/>
                        </a:spcBef>
                        <a:spcAft>
                          <a:spcPts val="0"/>
                        </a:spcAft>
                        <a:buNone/>
                      </a:pPr>
                      <a:r>
                        <a:rPr lang="es-MX" sz="1200" dirty="0">
                          <a:solidFill>
                            <a:srgbClr val="CD1719"/>
                          </a:solidFill>
                          <a:latin typeface="Calibri"/>
                          <a:ea typeface="Calibri"/>
                          <a:cs typeface="Calibri"/>
                          <a:sym typeface="Calibri"/>
                        </a:rPr>
                        <a:t>PERIODICITY:</a:t>
                      </a:r>
                      <a:endParaRPr sz="1200" dirty="0">
                        <a:solidFill>
                          <a:srgbClr val="CD1719"/>
                        </a:solidFill>
                        <a:latin typeface="Calibri"/>
                        <a:ea typeface="Calibri"/>
                        <a:cs typeface="Calibri"/>
                        <a:sym typeface="Calibri"/>
                      </a:endParaRPr>
                    </a:p>
                    <a:p>
                      <a:pPr marL="171450" lvl="0" indent="-171450" algn="l" rtl="0">
                        <a:spcBef>
                          <a:spcPts val="0"/>
                        </a:spcBef>
                        <a:spcAft>
                          <a:spcPts val="0"/>
                        </a:spcAft>
                        <a:buClr>
                          <a:schemeClr val="lt1"/>
                        </a:buClr>
                        <a:buSzPts val="1200"/>
                        <a:buChar char="•"/>
                      </a:pPr>
                      <a:r>
                        <a:rPr lang="es-MX" sz="1200" dirty="0" err="1">
                          <a:solidFill>
                            <a:schemeClr val="lt1"/>
                          </a:solidFill>
                          <a:latin typeface="Calibri"/>
                          <a:ea typeface="Calibri"/>
                          <a:cs typeface="Calibri"/>
                          <a:sym typeface="Calibri"/>
                        </a:rPr>
                        <a:t>Monthly</a:t>
                      </a:r>
                      <a:endParaRPr sz="1100" u="none" strike="noStrike" cap="none" dirty="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500" name="Google Shape;500;p34"/>
          <p:cNvGraphicFramePr/>
          <p:nvPr/>
        </p:nvGraphicFramePr>
        <p:xfrm>
          <a:off x="10366705" y="1283466"/>
          <a:ext cx="1524575" cy="5974120"/>
        </p:xfrm>
        <a:graphic>
          <a:graphicData uri="http://schemas.openxmlformats.org/drawingml/2006/table">
            <a:tbl>
              <a:tblPr>
                <a:noFill/>
                <a:tableStyleId>{FFB36726-4BE8-42D5-ACD7-7A59BB974400}</a:tableStyleId>
              </a:tblPr>
              <a:tblGrid>
                <a:gridCol w="1524575">
                  <a:extLst>
                    <a:ext uri="{9D8B030D-6E8A-4147-A177-3AD203B41FA5}">
                      <a16:colId xmlns:a16="http://schemas.microsoft.com/office/drawing/2014/main" val="20000"/>
                    </a:ext>
                  </a:extLst>
                </a:gridCol>
              </a:tblGrid>
              <a:tr h="350975">
                <a:tc>
                  <a:txBody>
                    <a:bodyPr/>
                    <a:lstStyle/>
                    <a:p>
                      <a:pPr marL="0" marR="0" lvl="0" indent="0" algn="ctr" rtl="0">
                        <a:lnSpc>
                          <a:spcPct val="100000"/>
                        </a:lnSpc>
                        <a:spcBef>
                          <a:spcPts val="0"/>
                        </a:spcBef>
                        <a:spcAft>
                          <a:spcPts val="0"/>
                        </a:spcAft>
                        <a:buClr>
                          <a:schemeClr val="dk1"/>
                        </a:buClr>
                        <a:buSzPts val="1200"/>
                        <a:buFont typeface="Calibri"/>
                        <a:buNone/>
                      </a:pPr>
                      <a:r>
                        <a:rPr lang="es-MX" sz="1200" u="none" strike="noStrike" cap="none"/>
                        <a:t>INDUSTR</a:t>
                      </a:r>
                      <a:r>
                        <a:rPr lang="es-MX" sz="1200"/>
                        <a:t>Y</a:t>
                      </a:r>
                      <a:r>
                        <a:rPr lang="es-MX" sz="1200" u="none" strike="noStrike" cap="none"/>
                        <a:t> 4.0</a:t>
                      </a:r>
                      <a:endParaRPr sz="1800" u="none" strike="noStrike" cap="none"/>
                    </a:p>
                    <a:p>
                      <a:pPr marL="0" marR="0" lvl="0" indent="0" algn="ctr" rtl="0">
                        <a:lnSpc>
                          <a:spcPct val="100000"/>
                        </a:lnSpc>
                        <a:spcBef>
                          <a:spcPts val="0"/>
                        </a:spcBef>
                        <a:spcAft>
                          <a:spcPts val="0"/>
                        </a:spcAft>
                        <a:buClr>
                          <a:schemeClr val="dk1"/>
                        </a:buClr>
                        <a:buSzPts val="1200"/>
                        <a:buFont typeface="Calibri"/>
                        <a:buNone/>
                      </a:pPr>
                      <a:endParaRPr sz="12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8DA9DB"/>
                    </a:solidFill>
                  </a:tcPr>
                </a:tc>
                <a:extLst>
                  <a:ext uri="{0D108BD9-81ED-4DB2-BD59-A6C34878D82A}">
                    <a16:rowId xmlns:a16="http://schemas.microsoft.com/office/drawing/2014/main" val="10000"/>
                  </a:ext>
                </a:extLst>
              </a:tr>
              <a:tr h="1362625">
                <a:tc>
                  <a:txBody>
                    <a:bodyPr/>
                    <a:lstStyle/>
                    <a:p>
                      <a:pPr marL="0" marR="0" lvl="0" indent="0" algn="l" rtl="0">
                        <a:lnSpc>
                          <a:spcPct val="100000"/>
                        </a:lnSpc>
                        <a:spcBef>
                          <a:spcPts val="0"/>
                        </a:spcBef>
                        <a:spcAft>
                          <a:spcPts val="0"/>
                        </a:spcAft>
                        <a:buClr>
                          <a:srgbClr val="CD1719"/>
                        </a:buClr>
                        <a:buSzPts val="1100"/>
                        <a:buFont typeface="Calibri"/>
                        <a:buNone/>
                      </a:pPr>
                      <a:r>
                        <a:rPr lang="es-MX" sz="1100" u="none" strike="noStrike" cap="none">
                          <a:solidFill>
                            <a:srgbClr val="CD1719"/>
                          </a:solidFill>
                          <a:latin typeface="Calibri"/>
                          <a:ea typeface="Calibri"/>
                          <a:cs typeface="Calibri"/>
                          <a:sym typeface="Calibri"/>
                        </a:rPr>
                        <a:t>OBJE</a:t>
                      </a:r>
                      <a:r>
                        <a:rPr lang="es-MX" sz="1100">
                          <a:solidFill>
                            <a:srgbClr val="CD1719"/>
                          </a:solidFill>
                          <a:latin typeface="Calibri"/>
                          <a:ea typeface="Calibri"/>
                          <a:cs typeface="Calibri"/>
                          <a:sym typeface="Calibri"/>
                        </a:rPr>
                        <a:t>CTIVE</a:t>
                      </a:r>
                      <a:r>
                        <a:rPr lang="es-MX" sz="1100" u="none" strike="noStrike" cap="none">
                          <a:solidFill>
                            <a:srgbClr val="CD1719"/>
                          </a:solidFill>
                          <a:latin typeface="Calibri"/>
                          <a:ea typeface="Calibri"/>
                          <a:cs typeface="Calibri"/>
                          <a:sym typeface="Calibri"/>
                        </a:rPr>
                        <a:t>: </a:t>
                      </a:r>
                      <a:r>
                        <a:rPr lang="es-MX" sz="1100">
                          <a:solidFill>
                            <a:schemeClr val="lt1"/>
                          </a:solidFill>
                          <a:latin typeface="Calibri"/>
                          <a:ea typeface="Calibri"/>
                          <a:cs typeface="Calibri"/>
                          <a:sym typeface="Calibri"/>
                        </a:rPr>
                        <a:t>: Promote actions that help companies to adopt the different technologies that make up Industry 4.0, fostering synergies between the participants. </a:t>
                      </a:r>
                      <a:endParaRPr sz="110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CD1719"/>
                        </a:buClr>
                        <a:buSzPts val="1100"/>
                        <a:buFont typeface="Calibri"/>
                        <a:buNone/>
                      </a:pPr>
                      <a:endParaRPr sz="11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97175">
                <a:tc>
                  <a:txBody>
                    <a:bodyPr/>
                    <a:lstStyle/>
                    <a:p>
                      <a:pPr marL="0" lvl="0" indent="0" algn="l" rtl="0">
                        <a:spcBef>
                          <a:spcPts val="0"/>
                        </a:spcBef>
                        <a:spcAft>
                          <a:spcPts val="0"/>
                        </a:spcAft>
                        <a:buNone/>
                      </a:pPr>
                      <a:r>
                        <a:rPr lang="es-MX" sz="1200">
                          <a:solidFill>
                            <a:srgbClr val="CD1719"/>
                          </a:solidFill>
                          <a:latin typeface="Calibri"/>
                          <a:ea typeface="Calibri"/>
                          <a:cs typeface="Calibri"/>
                          <a:sym typeface="Calibri"/>
                        </a:rPr>
                        <a:t>PROJECTS:</a:t>
                      </a:r>
                      <a:endParaRPr sz="1800">
                        <a:solidFill>
                          <a:schemeClr val="dk1"/>
                        </a:solidFill>
                      </a:endParaRPr>
                    </a:p>
                    <a:p>
                      <a:pPr marL="171450" marR="0" lvl="0" indent="-171450" algn="l" rtl="0">
                        <a:lnSpc>
                          <a:spcPct val="100000"/>
                        </a:lnSpc>
                        <a:spcBef>
                          <a:spcPts val="0"/>
                        </a:spcBef>
                        <a:spcAft>
                          <a:spcPts val="0"/>
                        </a:spcAft>
                        <a:buClr>
                          <a:schemeClr val="lt1"/>
                        </a:buClr>
                        <a:buSzPts val="1200"/>
                        <a:buFont typeface="Arial"/>
                        <a:buChar char="•"/>
                      </a:pPr>
                      <a:r>
                        <a:rPr lang="es-MX" sz="1200">
                          <a:solidFill>
                            <a:schemeClr val="lt1"/>
                          </a:solidFill>
                          <a:latin typeface="Calibri"/>
                          <a:ea typeface="Calibri"/>
                          <a:cs typeface="Calibri"/>
                          <a:sym typeface="Calibri"/>
                        </a:rPr>
                        <a:t>Interorganizational collaborative projects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a:solidFill>
                            <a:schemeClr val="lt1"/>
                          </a:solidFill>
                          <a:latin typeface="Calibri"/>
                          <a:ea typeface="Calibri"/>
                          <a:cs typeface="Calibri"/>
                          <a:sym typeface="Calibri"/>
                        </a:rPr>
                        <a:t>Integration of Industry 4.0 Suppliers Catalog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a:solidFill>
                            <a:schemeClr val="lt1"/>
                          </a:solidFill>
                          <a:latin typeface="Calibri"/>
                          <a:ea typeface="Calibri"/>
                          <a:cs typeface="Calibri"/>
                          <a:sym typeface="Calibri"/>
                        </a:rPr>
                        <a:t>Benchmarking inside and outside the automotive sector</a:t>
                      </a:r>
                      <a:endParaRPr sz="1800" u="none" strike="noStrike" cap="none"/>
                    </a:p>
                    <a:p>
                      <a:pPr marL="171450" marR="0" lvl="0" indent="-95250" algn="l" rtl="0">
                        <a:lnSpc>
                          <a:spcPct val="100000"/>
                        </a:lnSpc>
                        <a:spcBef>
                          <a:spcPts val="0"/>
                        </a:spcBef>
                        <a:spcAft>
                          <a:spcPts val="0"/>
                        </a:spcAft>
                        <a:buClr>
                          <a:schemeClr val="dk1"/>
                        </a:buClr>
                        <a:buSzPts val="1200"/>
                        <a:buFont typeface="Arial"/>
                        <a:buNone/>
                      </a:pPr>
                      <a:endParaRPr sz="1200" u="none" strike="noStrike" cap="none">
                        <a:solidFill>
                          <a:schemeClr val="lt1"/>
                        </a:solidFill>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u="none" strike="noStrike" cap="none">
                        <a:solidFill>
                          <a:schemeClr val="lt1"/>
                        </a:solidFill>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a:solidFill>
                          <a:schemeClr val="lt1"/>
                        </a:solidFill>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97475">
                <a:tc>
                  <a:txBody>
                    <a:bodyPr/>
                    <a:lstStyle/>
                    <a:p>
                      <a:pPr marL="0" lvl="0" indent="0" algn="l" rtl="0">
                        <a:spcBef>
                          <a:spcPts val="0"/>
                        </a:spcBef>
                        <a:spcAft>
                          <a:spcPts val="0"/>
                        </a:spcAft>
                        <a:buNone/>
                      </a:pPr>
                      <a:r>
                        <a:rPr lang="es-MX" sz="1200">
                          <a:solidFill>
                            <a:srgbClr val="CD1719"/>
                          </a:solidFill>
                          <a:latin typeface="Calibri"/>
                          <a:ea typeface="Calibri"/>
                          <a:cs typeface="Calibri"/>
                          <a:sym typeface="Calibri"/>
                        </a:rPr>
                        <a:t>PERIODICITY:</a:t>
                      </a:r>
                      <a:endParaRPr sz="1200">
                        <a:solidFill>
                          <a:srgbClr val="CD1719"/>
                        </a:solidFill>
                        <a:latin typeface="Calibri"/>
                        <a:ea typeface="Calibri"/>
                        <a:cs typeface="Calibri"/>
                        <a:sym typeface="Calibri"/>
                      </a:endParaRPr>
                    </a:p>
                    <a:p>
                      <a:pPr marL="171450" lvl="0" indent="-171450" algn="l" rtl="0">
                        <a:spcBef>
                          <a:spcPts val="0"/>
                        </a:spcBef>
                        <a:spcAft>
                          <a:spcPts val="0"/>
                        </a:spcAft>
                        <a:buClr>
                          <a:schemeClr val="lt1"/>
                        </a:buClr>
                        <a:buSzPts val="1200"/>
                        <a:buChar char="•"/>
                      </a:pPr>
                      <a:r>
                        <a:rPr lang="es-MX" sz="1200">
                          <a:solidFill>
                            <a:schemeClr val="lt1"/>
                          </a:solidFill>
                          <a:latin typeface="Calibri"/>
                          <a:ea typeface="Calibri"/>
                          <a:cs typeface="Calibri"/>
                          <a:sym typeface="Calibri"/>
                        </a:rPr>
                        <a:t>Monthly</a:t>
                      </a:r>
                      <a:endParaRPr sz="1200">
                        <a:solidFill>
                          <a:srgbClr val="CD1719"/>
                        </a:solidFill>
                        <a:latin typeface="Calibri"/>
                        <a:ea typeface="Calibri"/>
                        <a:cs typeface="Calibri"/>
                        <a:sym typeface="Calibri"/>
                      </a:endParaRPr>
                    </a:p>
                    <a:p>
                      <a:pPr marL="171450" marR="0" lvl="0" indent="-95250" algn="l" rtl="0">
                        <a:lnSpc>
                          <a:spcPct val="100000"/>
                        </a:lnSpc>
                        <a:spcBef>
                          <a:spcPts val="0"/>
                        </a:spcBef>
                        <a:spcAft>
                          <a:spcPts val="0"/>
                        </a:spcAft>
                        <a:buClr>
                          <a:schemeClr val="lt1"/>
                        </a:buClr>
                        <a:buSzPts val="1200"/>
                        <a:buFont typeface="Arial"/>
                        <a:buNone/>
                      </a:pPr>
                      <a:endParaRPr sz="1200" u="none" strike="noStrike" cap="none">
                        <a:solidFill>
                          <a:schemeClr val="lt1"/>
                        </a:solidFill>
                        <a:latin typeface="Calibri"/>
                        <a:ea typeface="Calibri"/>
                        <a:cs typeface="Calibri"/>
                        <a:sym typeface="Calibri"/>
                      </a:endParaRPr>
                    </a:p>
                    <a:p>
                      <a:pPr marL="171450" marR="0" lvl="0" indent="-95250" algn="l" rtl="0">
                        <a:lnSpc>
                          <a:spcPct val="100000"/>
                        </a:lnSpc>
                        <a:spcBef>
                          <a:spcPts val="0"/>
                        </a:spcBef>
                        <a:spcAft>
                          <a:spcPts val="0"/>
                        </a:spcAft>
                        <a:buClr>
                          <a:schemeClr val="lt1"/>
                        </a:buClr>
                        <a:buSzPts val="1200"/>
                        <a:buFont typeface="Arial"/>
                        <a:buNone/>
                      </a:pPr>
                      <a:endParaRPr sz="18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501" name="Google Shape;501;p34" descr="Cuidado"/>
          <p:cNvPicPr preferRelativeResize="0"/>
          <p:nvPr/>
        </p:nvPicPr>
        <p:blipFill rotWithShape="1">
          <a:blip r:embed="rId4">
            <a:alphaModFix/>
          </a:blip>
          <a:srcRect/>
          <a:stretch/>
        </p:blipFill>
        <p:spPr>
          <a:xfrm>
            <a:off x="5922940" y="759096"/>
            <a:ext cx="444889" cy="444889"/>
          </a:xfrm>
          <a:prstGeom prst="rect">
            <a:avLst/>
          </a:prstGeom>
          <a:noFill/>
          <a:ln>
            <a:noFill/>
          </a:ln>
        </p:spPr>
      </p:pic>
      <p:pic>
        <p:nvPicPr>
          <p:cNvPr id="502" name="Google Shape;502;p34" descr="Sostenibilidad"/>
          <p:cNvPicPr preferRelativeResize="0"/>
          <p:nvPr/>
        </p:nvPicPr>
        <p:blipFill rotWithShape="1">
          <a:blip r:embed="rId5">
            <a:alphaModFix/>
          </a:blip>
          <a:srcRect/>
          <a:stretch/>
        </p:blipFill>
        <p:spPr>
          <a:xfrm>
            <a:off x="874635" y="747734"/>
            <a:ext cx="477777" cy="456251"/>
          </a:xfrm>
          <a:prstGeom prst="rect">
            <a:avLst/>
          </a:prstGeom>
          <a:noFill/>
          <a:ln>
            <a:noFill/>
          </a:ln>
        </p:spPr>
      </p:pic>
      <p:pic>
        <p:nvPicPr>
          <p:cNvPr id="503" name="Google Shape;503;p34" descr="Bombero"/>
          <p:cNvPicPr preferRelativeResize="0"/>
          <p:nvPr/>
        </p:nvPicPr>
        <p:blipFill rotWithShape="1">
          <a:blip r:embed="rId6">
            <a:alphaModFix/>
          </a:blip>
          <a:srcRect/>
          <a:stretch/>
        </p:blipFill>
        <p:spPr>
          <a:xfrm>
            <a:off x="4230838" y="801541"/>
            <a:ext cx="421432" cy="402444"/>
          </a:xfrm>
          <a:prstGeom prst="rect">
            <a:avLst/>
          </a:prstGeom>
          <a:noFill/>
          <a:ln>
            <a:noFill/>
          </a:ln>
        </p:spPr>
      </p:pic>
      <p:pic>
        <p:nvPicPr>
          <p:cNvPr id="504" name="Google Shape;504;p34" descr="Potencia"/>
          <p:cNvPicPr preferRelativeResize="0"/>
          <p:nvPr/>
        </p:nvPicPr>
        <p:blipFill rotWithShape="1">
          <a:blip r:embed="rId7">
            <a:alphaModFix/>
          </a:blip>
          <a:srcRect/>
          <a:stretch/>
        </p:blipFill>
        <p:spPr>
          <a:xfrm>
            <a:off x="2600772" y="838172"/>
            <a:ext cx="381705" cy="364507"/>
          </a:xfrm>
          <a:prstGeom prst="rect">
            <a:avLst/>
          </a:prstGeom>
          <a:noFill/>
          <a:ln>
            <a:noFill/>
          </a:ln>
        </p:spPr>
      </p:pic>
      <p:pic>
        <p:nvPicPr>
          <p:cNvPr id="505" name="Google Shape;505;p34" descr="Lluvia de ideas de grupo"/>
          <p:cNvPicPr preferRelativeResize="0"/>
          <p:nvPr/>
        </p:nvPicPr>
        <p:blipFill rotWithShape="1">
          <a:blip r:embed="rId8">
            <a:alphaModFix/>
          </a:blip>
          <a:srcRect/>
          <a:stretch/>
        </p:blipFill>
        <p:spPr>
          <a:xfrm>
            <a:off x="9204946" y="766445"/>
            <a:ext cx="436234" cy="436234"/>
          </a:xfrm>
          <a:prstGeom prst="rect">
            <a:avLst/>
          </a:prstGeom>
          <a:noFill/>
          <a:ln>
            <a:noFill/>
          </a:ln>
        </p:spPr>
      </p:pic>
      <p:sp>
        <p:nvSpPr>
          <p:cNvPr id="506" name="Google Shape;506;p34"/>
          <p:cNvSpPr txBox="1"/>
          <p:nvPr/>
        </p:nvSpPr>
        <p:spPr>
          <a:xfrm>
            <a:off x="10787425" y="838172"/>
            <a:ext cx="100759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Calibri"/>
              <a:buNone/>
            </a:pPr>
            <a:r>
              <a:rPr lang="es-MX" sz="1600" b="0" i="0" u="none" strike="noStrike" cap="none">
                <a:solidFill>
                  <a:schemeClr val="lt1"/>
                </a:solidFill>
                <a:latin typeface="Calibri"/>
                <a:ea typeface="Calibri"/>
                <a:cs typeface="Calibri"/>
                <a:sym typeface="Calibri"/>
              </a:rPr>
              <a:t>4.0</a:t>
            </a:r>
            <a:endParaRPr sz="1800" b="0" i="0" u="none" strike="noStrike" cap="none">
              <a:solidFill>
                <a:schemeClr val="dk1"/>
              </a:solidFill>
              <a:latin typeface="Calibri"/>
              <a:ea typeface="Calibri"/>
              <a:cs typeface="Calibri"/>
              <a:sym typeface="Calibri"/>
            </a:endParaRPr>
          </a:p>
        </p:txBody>
      </p:sp>
      <p:pic>
        <p:nvPicPr>
          <p:cNvPr id="507" name="Google Shape;507;p34" descr="Cadena de bloques"/>
          <p:cNvPicPr preferRelativeResize="0"/>
          <p:nvPr/>
        </p:nvPicPr>
        <p:blipFill rotWithShape="1">
          <a:blip r:embed="rId9">
            <a:alphaModFix/>
          </a:blip>
          <a:srcRect/>
          <a:stretch/>
        </p:blipFill>
        <p:spPr>
          <a:xfrm>
            <a:off x="7520523" y="684502"/>
            <a:ext cx="531987" cy="508017"/>
          </a:xfrm>
          <a:prstGeom prst="rect">
            <a:avLst/>
          </a:prstGeom>
          <a:noFill/>
          <a:ln>
            <a:noFill/>
          </a:ln>
        </p:spPr>
      </p:pic>
      <p:graphicFrame>
        <p:nvGraphicFramePr>
          <p:cNvPr id="508" name="Google Shape;508;p34"/>
          <p:cNvGraphicFramePr/>
          <p:nvPr/>
        </p:nvGraphicFramePr>
        <p:xfrm>
          <a:off x="7066853" y="1283466"/>
          <a:ext cx="1524575" cy="5618590"/>
        </p:xfrm>
        <a:graphic>
          <a:graphicData uri="http://schemas.openxmlformats.org/drawingml/2006/table">
            <a:tbl>
              <a:tblPr>
                <a:noFill/>
                <a:tableStyleId>{FFB36726-4BE8-42D5-ACD7-7A59BB974400}</a:tableStyleId>
              </a:tblPr>
              <a:tblGrid>
                <a:gridCol w="1524575">
                  <a:extLst>
                    <a:ext uri="{9D8B030D-6E8A-4147-A177-3AD203B41FA5}">
                      <a16:colId xmlns:a16="http://schemas.microsoft.com/office/drawing/2014/main" val="20000"/>
                    </a:ext>
                  </a:extLst>
                </a:gridCol>
              </a:tblGrid>
              <a:tr h="350975">
                <a:tc>
                  <a:txBody>
                    <a:bodyPr/>
                    <a:lstStyle/>
                    <a:p>
                      <a:pPr marL="0" marR="0" lvl="0" indent="0" algn="ctr" rtl="0">
                        <a:lnSpc>
                          <a:spcPct val="100000"/>
                        </a:lnSpc>
                        <a:spcBef>
                          <a:spcPts val="0"/>
                        </a:spcBef>
                        <a:spcAft>
                          <a:spcPts val="0"/>
                        </a:spcAft>
                        <a:buClr>
                          <a:schemeClr val="lt1"/>
                        </a:buClr>
                        <a:buSzPts val="1200"/>
                        <a:buFont typeface="Calibri"/>
                        <a:buNone/>
                      </a:pPr>
                      <a:r>
                        <a:rPr lang="es-MX" sz="1200">
                          <a:solidFill>
                            <a:schemeClr val="lt1"/>
                          </a:solidFill>
                        </a:rPr>
                        <a:t>SUPPLY CHAIN</a:t>
                      </a:r>
                      <a:endParaRPr sz="1800"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1362625">
                <a:tc>
                  <a:txBody>
                    <a:bodyPr/>
                    <a:lstStyle/>
                    <a:p>
                      <a:pPr marL="0" marR="0" lvl="0" indent="0" algn="l" rtl="0">
                        <a:lnSpc>
                          <a:spcPct val="100000"/>
                        </a:lnSpc>
                        <a:spcBef>
                          <a:spcPts val="0"/>
                        </a:spcBef>
                        <a:spcAft>
                          <a:spcPts val="0"/>
                        </a:spcAft>
                        <a:buClr>
                          <a:srgbClr val="CD1719"/>
                        </a:buClr>
                        <a:buSzPts val="1100"/>
                        <a:buFont typeface="Calibri"/>
                        <a:buNone/>
                      </a:pPr>
                      <a:r>
                        <a:rPr lang="es-MX" sz="1100" u="none" strike="noStrike" cap="none">
                          <a:solidFill>
                            <a:srgbClr val="CD1719"/>
                          </a:solidFill>
                          <a:latin typeface="Calibri"/>
                          <a:ea typeface="Calibri"/>
                          <a:cs typeface="Calibri"/>
                          <a:sym typeface="Calibri"/>
                        </a:rPr>
                        <a:t>OBJE</a:t>
                      </a:r>
                      <a:r>
                        <a:rPr lang="es-MX" sz="1100">
                          <a:solidFill>
                            <a:srgbClr val="CD1719"/>
                          </a:solidFill>
                          <a:latin typeface="Calibri"/>
                          <a:ea typeface="Calibri"/>
                          <a:cs typeface="Calibri"/>
                          <a:sym typeface="Calibri"/>
                        </a:rPr>
                        <a:t>CTIVE</a:t>
                      </a:r>
                      <a:r>
                        <a:rPr lang="es-MX" sz="1100" u="none" strike="noStrike" cap="none">
                          <a:solidFill>
                            <a:srgbClr val="CD1719"/>
                          </a:solidFill>
                          <a:latin typeface="Calibri"/>
                          <a:ea typeface="Calibri"/>
                          <a:cs typeface="Calibri"/>
                          <a:sym typeface="Calibri"/>
                        </a:rPr>
                        <a:t>: </a:t>
                      </a:r>
                      <a:r>
                        <a:rPr lang="es-MX" sz="1100">
                          <a:solidFill>
                            <a:schemeClr val="lt1"/>
                          </a:solidFill>
                          <a:latin typeface="Calibri"/>
                          <a:ea typeface="Calibri"/>
                          <a:cs typeface="Calibri"/>
                          <a:sym typeface="Calibri"/>
                        </a:rPr>
                        <a:t>Create robust and efficient supply chains that increase the global competitiveness of companies and the region, that guarantee a reliable supply and that encourage investment in Nuevo Leon.</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97475">
                <a:tc>
                  <a:txBody>
                    <a:bodyPr/>
                    <a:lstStyle/>
                    <a:p>
                      <a:pPr marL="0" lvl="0" indent="0" algn="l" rtl="0">
                        <a:spcBef>
                          <a:spcPts val="0"/>
                        </a:spcBef>
                        <a:spcAft>
                          <a:spcPts val="0"/>
                        </a:spcAft>
                        <a:buNone/>
                      </a:pPr>
                      <a:r>
                        <a:rPr lang="es-MX" sz="1200">
                          <a:solidFill>
                            <a:srgbClr val="CD1719"/>
                          </a:solidFill>
                          <a:latin typeface="Calibri"/>
                          <a:ea typeface="Calibri"/>
                          <a:cs typeface="Calibri"/>
                          <a:sym typeface="Calibri"/>
                        </a:rPr>
                        <a:t>PROJECTS:</a:t>
                      </a:r>
                      <a:endParaRPr sz="1100">
                        <a:solidFill>
                          <a:srgbClr val="CD1719"/>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200">
                          <a:solidFill>
                            <a:schemeClr val="lt1"/>
                          </a:solidFill>
                          <a:latin typeface="Calibri"/>
                          <a:ea typeface="Calibri"/>
                          <a:cs typeface="Calibri"/>
                          <a:sym typeface="Calibri"/>
                        </a:rPr>
                        <a:t>Supply Chain Best Practices Measurement Instrument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200">
                          <a:solidFill>
                            <a:schemeClr val="lt1"/>
                          </a:solidFill>
                          <a:latin typeface="Calibri"/>
                          <a:ea typeface="Calibri"/>
                          <a:cs typeface="Calibri"/>
                          <a:sym typeface="Calibri"/>
                        </a:rPr>
                        <a:t>Transportation Industry Strategies in Mexico</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200">
                          <a:solidFill>
                            <a:schemeClr val="lt1"/>
                          </a:solidFill>
                          <a:latin typeface="Calibri"/>
                          <a:ea typeface="Calibri"/>
                          <a:cs typeface="Calibri"/>
                          <a:sym typeface="Calibri"/>
                        </a:rPr>
                        <a:t>Demand Driven</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100"/>
                        <a:buFont typeface="Arial"/>
                        <a:buChar char="•"/>
                      </a:pPr>
                      <a:r>
                        <a:rPr lang="es-MX" sz="1200">
                          <a:solidFill>
                            <a:schemeClr val="lt1"/>
                          </a:solidFill>
                          <a:latin typeface="Calibri"/>
                          <a:ea typeface="Calibri"/>
                          <a:cs typeface="Calibri"/>
                          <a:sym typeface="Calibri"/>
                        </a:rPr>
                        <a:t>Supply Chain Risk Management</a:t>
                      </a: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120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120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97475">
                <a:tc>
                  <a:txBody>
                    <a:bodyPr/>
                    <a:lstStyle/>
                    <a:p>
                      <a:pPr marL="0" lvl="0" indent="0" algn="l" rtl="0">
                        <a:spcBef>
                          <a:spcPts val="0"/>
                        </a:spcBef>
                        <a:spcAft>
                          <a:spcPts val="0"/>
                        </a:spcAft>
                        <a:buNone/>
                      </a:pPr>
                      <a:r>
                        <a:rPr lang="es-MX" sz="1200">
                          <a:solidFill>
                            <a:srgbClr val="CD1719"/>
                          </a:solidFill>
                          <a:latin typeface="Calibri"/>
                          <a:ea typeface="Calibri"/>
                          <a:cs typeface="Calibri"/>
                          <a:sym typeface="Calibri"/>
                        </a:rPr>
                        <a:t>PERIODICITY:</a:t>
                      </a:r>
                      <a:endParaRPr sz="1200">
                        <a:solidFill>
                          <a:srgbClr val="CD1719"/>
                        </a:solidFill>
                        <a:latin typeface="Calibri"/>
                        <a:ea typeface="Calibri"/>
                        <a:cs typeface="Calibri"/>
                        <a:sym typeface="Calibri"/>
                      </a:endParaRPr>
                    </a:p>
                    <a:p>
                      <a:pPr marL="171450" lvl="0" indent="-171450" algn="l" rtl="0">
                        <a:spcBef>
                          <a:spcPts val="0"/>
                        </a:spcBef>
                        <a:spcAft>
                          <a:spcPts val="0"/>
                        </a:spcAft>
                        <a:buClr>
                          <a:schemeClr val="lt1"/>
                        </a:buClr>
                        <a:buSzPts val="1200"/>
                        <a:buChar char="•"/>
                      </a:pPr>
                      <a:r>
                        <a:rPr lang="es-MX" sz="1200">
                          <a:solidFill>
                            <a:schemeClr val="lt1"/>
                          </a:solidFill>
                          <a:latin typeface="Calibri"/>
                          <a:ea typeface="Calibri"/>
                          <a:cs typeface="Calibri"/>
                          <a:sym typeface="Calibri"/>
                        </a:rPr>
                        <a:t>Monthly</a:t>
                      </a:r>
                      <a:endParaRPr sz="11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09" name="Google Shape;509;p34"/>
          <p:cNvSpPr txBox="1"/>
          <p:nvPr/>
        </p:nvSpPr>
        <p:spPr>
          <a:xfrm>
            <a:off x="757990" y="240068"/>
            <a:ext cx="5581633" cy="27529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600"/>
              <a:buFont typeface="Arial Rounded"/>
              <a:buNone/>
            </a:pPr>
            <a:r>
              <a:rPr lang="es-MX" sz="1600" b="1">
                <a:solidFill>
                  <a:schemeClr val="lt1"/>
                </a:solidFill>
                <a:latin typeface="Calibri"/>
                <a:ea typeface="Calibri"/>
                <a:cs typeface="Calibri"/>
                <a:sym typeface="Calibri"/>
              </a:rPr>
              <a:t>WORK COMMITTEES</a:t>
            </a:r>
            <a:endParaRPr sz="18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1600"/>
              <a:buFont typeface="Arial Rounded"/>
              <a:buNone/>
            </a:pPr>
            <a:endParaRPr sz="1600" b="1">
              <a:solidFill>
                <a:schemeClr val="lt1"/>
              </a:solidFill>
              <a:latin typeface="Calibri"/>
              <a:ea typeface="Calibri"/>
              <a:cs typeface="Calibri"/>
              <a:sym typeface="Calibri"/>
            </a:endParaRPr>
          </a:p>
        </p:txBody>
      </p:sp>
      <p:sp>
        <p:nvSpPr>
          <p:cNvPr id="510" name="Google Shape;510;p34"/>
          <p:cNvSpPr/>
          <p:nvPr/>
        </p:nvSpPr>
        <p:spPr>
          <a:xfrm rot="5400000" flipH="1">
            <a:off x="236220" y="68872"/>
            <a:ext cx="122119" cy="592556"/>
          </a:xfrm>
          <a:prstGeom prst="round2SameRect">
            <a:avLst>
              <a:gd name="adj1" fmla="val 50000"/>
              <a:gd name="adj2" fmla="val 0"/>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514"/>
        <p:cNvGrpSpPr/>
        <p:nvPr/>
      </p:nvGrpSpPr>
      <p:grpSpPr>
        <a:xfrm>
          <a:off x="0" y="0"/>
          <a:ext cx="0" cy="0"/>
          <a:chOff x="0" y="0"/>
          <a:chExt cx="0" cy="0"/>
        </a:xfrm>
      </p:grpSpPr>
      <p:pic>
        <p:nvPicPr>
          <p:cNvPr id="2" name="Imagen 1">
            <a:extLst>
              <a:ext uri="{FF2B5EF4-FFF2-40B4-BE49-F238E27FC236}">
                <a16:creationId xmlns:a16="http://schemas.microsoft.com/office/drawing/2014/main" id="{FA13490C-FAB5-D63D-7E6E-12C8ED73E71A}"/>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0"/>
            <a:ext cx="12192001" cy="6858000"/>
          </a:xfrm>
          <a:prstGeom prst="rect">
            <a:avLst/>
          </a:prstGeom>
        </p:spPr>
      </p:pic>
      <p:graphicFrame>
        <p:nvGraphicFramePr>
          <p:cNvPr id="516" name="Google Shape;516;p35"/>
          <p:cNvGraphicFramePr/>
          <p:nvPr>
            <p:extLst>
              <p:ext uri="{D42A27DB-BD31-4B8C-83A1-F6EECF244321}">
                <p14:modId xmlns:p14="http://schemas.microsoft.com/office/powerpoint/2010/main" val="1299029952"/>
              </p:ext>
            </p:extLst>
          </p:nvPr>
        </p:nvGraphicFramePr>
        <p:xfrm>
          <a:off x="6150188" y="1283466"/>
          <a:ext cx="1524575" cy="5715050"/>
        </p:xfrm>
        <a:graphic>
          <a:graphicData uri="http://schemas.openxmlformats.org/drawingml/2006/table">
            <a:tbl>
              <a:tblPr>
                <a:noFill/>
                <a:tableStyleId>{FFB36726-4BE8-42D5-ACD7-7A59BB974400}</a:tableStyleId>
              </a:tblPr>
              <a:tblGrid>
                <a:gridCol w="1524575">
                  <a:extLst>
                    <a:ext uri="{9D8B030D-6E8A-4147-A177-3AD203B41FA5}">
                      <a16:colId xmlns:a16="http://schemas.microsoft.com/office/drawing/2014/main" val="20000"/>
                    </a:ext>
                  </a:extLst>
                </a:gridCol>
              </a:tblGrid>
              <a:tr h="350975">
                <a:tc>
                  <a:txBody>
                    <a:bodyPr/>
                    <a:lstStyle/>
                    <a:p>
                      <a:pPr marL="0" marR="0" lvl="0" indent="0" algn="ctr" rtl="0">
                        <a:lnSpc>
                          <a:spcPct val="100000"/>
                        </a:lnSpc>
                        <a:spcBef>
                          <a:spcPts val="0"/>
                        </a:spcBef>
                        <a:spcAft>
                          <a:spcPts val="0"/>
                        </a:spcAft>
                        <a:buClr>
                          <a:schemeClr val="lt1"/>
                        </a:buClr>
                        <a:buSzPts val="1200"/>
                        <a:buFont typeface="Calibri"/>
                        <a:buNone/>
                      </a:pPr>
                      <a:r>
                        <a:rPr lang="es-MX" sz="1200">
                          <a:solidFill>
                            <a:schemeClr val="lt1"/>
                          </a:solidFill>
                        </a:rPr>
                        <a:t>HUMAN DEVELOPMENT</a:t>
                      </a:r>
                      <a:endParaRPr sz="1800"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4472C4"/>
                    </a:solidFill>
                  </a:tcPr>
                </a:tc>
                <a:extLst>
                  <a:ext uri="{0D108BD9-81ED-4DB2-BD59-A6C34878D82A}">
                    <a16:rowId xmlns:a16="http://schemas.microsoft.com/office/drawing/2014/main" val="10000"/>
                  </a:ext>
                </a:extLst>
              </a:tr>
              <a:tr h="1362625">
                <a:tc>
                  <a:txBody>
                    <a:bodyPr/>
                    <a:lstStyle/>
                    <a:p>
                      <a:pPr marL="0" marR="0" lvl="0" indent="0" algn="l" rtl="0">
                        <a:lnSpc>
                          <a:spcPct val="100000"/>
                        </a:lnSpc>
                        <a:spcBef>
                          <a:spcPts val="0"/>
                        </a:spcBef>
                        <a:spcAft>
                          <a:spcPts val="0"/>
                        </a:spcAft>
                        <a:buClr>
                          <a:srgbClr val="CD1719"/>
                        </a:buClr>
                        <a:buSzPts val="1100"/>
                        <a:buFont typeface="Calibri"/>
                        <a:buNone/>
                      </a:pPr>
                      <a:r>
                        <a:rPr lang="es-MX" sz="1100">
                          <a:solidFill>
                            <a:srgbClr val="CD1719"/>
                          </a:solidFill>
                          <a:latin typeface="Calibri"/>
                          <a:ea typeface="Calibri"/>
                          <a:cs typeface="Calibri"/>
                          <a:sym typeface="Calibri"/>
                        </a:rPr>
                        <a:t>OBJECTIVE</a:t>
                      </a:r>
                      <a:r>
                        <a:rPr lang="es-MX" sz="1100" u="none" strike="noStrike" cap="none">
                          <a:solidFill>
                            <a:srgbClr val="CD1719"/>
                          </a:solidFill>
                          <a:latin typeface="Calibri"/>
                          <a:ea typeface="Calibri"/>
                          <a:cs typeface="Calibri"/>
                          <a:sym typeface="Calibri"/>
                        </a:rPr>
                        <a:t>: </a:t>
                      </a:r>
                      <a:r>
                        <a:rPr lang="es-MX" sz="1100" u="none" strike="noStrike" cap="none">
                          <a:solidFill>
                            <a:schemeClr val="lt1"/>
                          </a:solidFill>
                          <a:latin typeface="Calibri"/>
                          <a:ea typeface="Calibri"/>
                          <a:cs typeface="Calibri"/>
                          <a:sym typeface="Calibri"/>
                        </a:rPr>
                        <a:t>Strengthen </a:t>
                      </a:r>
                      <a:r>
                        <a:rPr lang="es-MX" sz="1100">
                          <a:solidFill>
                            <a:schemeClr val="lt1"/>
                          </a:solidFill>
                          <a:latin typeface="Calibri"/>
                          <a:ea typeface="Calibri"/>
                          <a:cs typeface="Calibri"/>
                          <a:sym typeface="Calibri"/>
                        </a:rPr>
                        <a:t>Human Capital through the detection of areas of opportunity, teamwork, best practices, experience and talent. </a:t>
                      </a:r>
                      <a:endParaRPr sz="11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CD1719"/>
                        </a:buClr>
                        <a:buSzPts val="1100"/>
                        <a:buFont typeface="Calibri"/>
                        <a:buNone/>
                      </a:pPr>
                      <a:endParaRPr sz="11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CD1719"/>
                        </a:buClr>
                        <a:buSzPts val="1100"/>
                        <a:buFont typeface="Calibri"/>
                        <a:buNone/>
                      </a:pPr>
                      <a:endParaRPr sz="11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97175">
                <a:tc>
                  <a:txBody>
                    <a:bodyPr/>
                    <a:lstStyle/>
                    <a:p>
                      <a:pPr marL="0" marR="0" lvl="0" indent="0" algn="l" rtl="0">
                        <a:lnSpc>
                          <a:spcPct val="100000"/>
                        </a:lnSpc>
                        <a:spcBef>
                          <a:spcPts val="0"/>
                        </a:spcBef>
                        <a:spcAft>
                          <a:spcPts val="0"/>
                        </a:spcAft>
                        <a:buClr>
                          <a:srgbClr val="CD1719"/>
                        </a:buClr>
                        <a:buSzPts val="1200"/>
                        <a:buFont typeface="Calibri"/>
                        <a:buNone/>
                      </a:pPr>
                      <a:r>
                        <a:rPr lang="es-MX" sz="1200" dirty="0">
                          <a:solidFill>
                            <a:srgbClr val="CD1719"/>
                          </a:solidFill>
                          <a:latin typeface="Calibri"/>
                          <a:ea typeface="Calibri"/>
                          <a:cs typeface="Calibri"/>
                          <a:sym typeface="Calibri"/>
                        </a:rPr>
                        <a:t>PROJECTS</a:t>
                      </a:r>
                      <a:r>
                        <a:rPr lang="es-MX" sz="1200" u="none" strike="noStrike" cap="none" dirty="0">
                          <a:solidFill>
                            <a:srgbClr val="CD1719"/>
                          </a:solidFill>
                          <a:latin typeface="Calibri"/>
                          <a:ea typeface="Calibri"/>
                          <a:cs typeface="Calibri"/>
                          <a:sym typeface="Calibri"/>
                        </a:rPr>
                        <a:t>:</a:t>
                      </a:r>
                      <a:endParaRPr sz="1800" u="none" strike="noStrike" cap="none" dirty="0"/>
                    </a:p>
                    <a:p>
                      <a:pPr marL="171450" marR="0" lvl="0" indent="-171450" algn="l" rtl="0">
                        <a:lnSpc>
                          <a:spcPct val="100000"/>
                        </a:lnSpc>
                        <a:spcBef>
                          <a:spcPts val="0"/>
                        </a:spcBef>
                        <a:spcAft>
                          <a:spcPts val="0"/>
                        </a:spcAft>
                        <a:buClr>
                          <a:schemeClr val="lt1"/>
                        </a:buClr>
                        <a:buSzPts val="1200"/>
                        <a:buFont typeface="Arial"/>
                        <a:buChar char="•"/>
                      </a:pPr>
                      <a:r>
                        <a:rPr lang="en-US" sz="1200" dirty="0">
                          <a:solidFill>
                            <a:schemeClr val="lt1"/>
                          </a:solidFill>
                          <a:latin typeface="Calibri"/>
                          <a:ea typeface="Calibri"/>
                          <a:cs typeface="Calibri"/>
                          <a:sym typeface="Calibri"/>
                        </a:rPr>
                        <a:t>Human Development Congress</a:t>
                      </a:r>
                    </a:p>
                    <a:p>
                      <a:pPr marL="171450" marR="0" lvl="0" indent="-171450" algn="l" rtl="0">
                        <a:lnSpc>
                          <a:spcPct val="100000"/>
                        </a:lnSpc>
                        <a:spcBef>
                          <a:spcPts val="0"/>
                        </a:spcBef>
                        <a:spcAft>
                          <a:spcPts val="0"/>
                        </a:spcAft>
                        <a:buClr>
                          <a:schemeClr val="lt1"/>
                        </a:buClr>
                        <a:buSzPts val="1200"/>
                        <a:buFont typeface="Arial"/>
                        <a:buChar char="•"/>
                      </a:pPr>
                      <a:r>
                        <a:rPr lang="en-US" sz="1200" dirty="0">
                          <a:solidFill>
                            <a:schemeClr val="lt1"/>
                          </a:solidFill>
                          <a:latin typeface="Calibri"/>
                          <a:ea typeface="Calibri"/>
                          <a:cs typeface="Calibri"/>
                          <a:sym typeface="Calibri"/>
                        </a:rPr>
                        <a:t>Human Resources Survey</a:t>
                      </a:r>
                    </a:p>
                    <a:p>
                      <a:pPr marL="171450" marR="0" lvl="0" indent="-171450" algn="l" rtl="0">
                        <a:lnSpc>
                          <a:spcPct val="100000"/>
                        </a:lnSpc>
                        <a:spcBef>
                          <a:spcPts val="0"/>
                        </a:spcBef>
                        <a:spcAft>
                          <a:spcPts val="0"/>
                        </a:spcAft>
                        <a:buClr>
                          <a:schemeClr val="lt1"/>
                        </a:buClr>
                        <a:buSzPts val="1200"/>
                        <a:buFont typeface="Arial"/>
                        <a:buChar char="•"/>
                      </a:pPr>
                      <a:r>
                        <a:rPr lang="en-US" sz="1200" dirty="0">
                          <a:solidFill>
                            <a:schemeClr val="lt1"/>
                          </a:solidFill>
                          <a:latin typeface="Calibri"/>
                          <a:ea typeface="Calibri"/>
                          <a:cs typeface="Calibri"/>
                          <a:sym typeface="Calibri"/>
                        </a:rPr>
                        <a:t>Workshop on HR issues</a:t>
                      </a:r>
                    </a:p>
                    <a:p>
                      <a:pPr marL="0" marR="0" lvl="0" indent="0" algn="l" rtl="0">
                        <a:lnSpc>
                          <a:spcPct val="100000"/>
                        </a:lnSpc>
                        <a:spcBef>
                          <a:spcPts val="0"/>
                        </a:spcBef>
                        <a:spcAft>
                          <a:spcPts val="0"/>
                        </a:spcAft>
                        <a:buClr>
                          <a:srgbClr val="000000"/>
                        </a:buClr>
                        <a:buSzPts val="1200"/>
                        <a:buFont typeface="Arial"/>
                        <a:buNone/>
                      </a:pPr>
                      <a:endParaRPr sz="12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97475">
                <a:tc>
                  <a:txBody>
                    <a:bodyPr/>
                    <a:lstStyle/>
                    <a:p>
                      <a:pPr marL="0" marR="0" lvl="0" indent="0" algn="l" rtl="0">
                        <a:lnSpc>
                          <a:spcPct val="100000"/>
                        </a:lnSpc>
                        <a:spcBef>
                          <a:spcPts val="0"/>
                        </a:spcBef>
                        <a:spcAft>
                          <a:spcPts val="0"/>
                        </a:spcAft>
                        <a:buClr>
                          <a:srgbClr val="C00000"/>
                        </a:buClr>
                        <a:buSzPts val="1200"/>
                        <a:buFont typeface="Arial"/>
                        <a:buNone/>
                      </a:pPr>
                      <a:r>
                        <a:rPr lang="es-MX" sz="1200" u="none" strike="noStrike" cap="none" dirty="0">
                          <a:solidFill>
                            <a:srgbClr val="C00000"/>
                          </a:solidFill>
                          <a:latin typeface="Calibri"/>
                          <a:ea typeface="Calibri"/>
                          <a:cs typeface="Calibri"/>
                          <a:sym typeface="Calibri"/>
                        </a:rPr>
                        <a:t>SUBCOM</a:t>
                      </a:r>
                      <a:r>
                        <a:rPr lang="es-MX" sz="1200" dirty="0">
                          <a:solidFill>
                            <a:srgbClr val="C00000"/>
                          </a:solidFill>
                          <a:latin typeface="Calibri"/>
                          <a:ea typeface="Calibri"/>
                          <a:cs typeface="Calibri"/>
                          <a:sym typeface="Calibri"/>
                        </a:rPr>
                        <a:t>MITTEE</a:t>
                      </a:r>
                      <a:r>
                        <a:rPr lang="es-MX" sz="1200" u="none" strike="noStrike" cap="none" dirty="0">
                          <a:solidFill>
                            <a:srgbClr val="C00000"/>
                          </a:solidFill>
                          <a:latin typeface="Calibri"/>
                          <a:ea typeface="Calibri"/>
                          <a:cs typeface="Calibri"/>
                          <a:sym typeface="Calibri"/>
                        </a:rPr>
                        <a:t>S</a:t>
                      </a:r>
                      <a:endParaRPr sz="1800" u="none" strike="noStrike" cap="none" dirty="0"/>
                    </a:p>
                    <a:p>
                      <a:pPr marL="171450" marR="0" lvl="0" indent="-171450" algn="l" rtl="0">
                        <a:lnSpc>
                          <a:spcPct val="100000"/>
                        </a:lnSpc>
                        <a:spcBef>
                          <a:spcPts val="0"/>
                        </a:spcBef>
                        <a:spcAft>
                          <a:spcPts val="0"/>
                        </a:spcAft>
                        <a:buClr>
                          <a:schemeClr val="lt1"/>
                        </a:buClr>
                        <a:buSzPts val="1200"/>
                        <a:buFont typeface="Arial"/>
                        <a:buChar char="•"/>
                      </a:pPr>
                      <a:r>
                        <a:rPr lang="es-MX" sz="1200" u="none" strike="noStrike" cap="none" dirty="0">
                          <a:solidFill>
                            <a:schemeClr val="lt1"/>
                          </a:solidFill>
                          <a:latin typeface="Calibri"/>
                          <a:ea typeface="Calibri"/>
                          <a:cs typeface="Calibri"/>
                          <a:sym typeface="Calibri"/>
                        </a:rPr>
                        <a:t>Training</a:t>
                      </a:r>
                      <a:endParaRPr sz="1800" u="none" strike="noStrike" cap="none" dirty="0"/>
                    </a:p>
                    <a:p>
                      <a:pPr marL="171450" marR="0" lvl="0" indent="-171450" algn="l" rtl="0">
                        <a:lnSpc>
                          <a:spcPct val="100000"/>
                        </a:lnSpc>
                        <a:spcBef>
                          <a:spcPts val="0"/>
                        </a:spcBef>
                        <a:spcAft>
                          <a:spcPts val="0"/>
                        </a:spcAft>
                        <a:buClr>
                          <a:schemeClr val="lt1"/>
                        </a:buClr>
                        <a:buSzPts val="1200"/>
                        <a:buFont typeface="Arial"/>
                        <a:buChar char="•"/>
                      </a:pPr>
                      <a:r>
                        <a:rPr lang="es-MX" sz="1200" u="none" strike="noStrike" cap="none" dirty="0">
                          <a:solidFill>
                            <a:schemeClr val="lt1"/>
                          </a:solidFill>
                          <a:latin typeface="Calibri"/>
                          <a:ea typeface="Calibri"/>
                          <a:cs typeface="Calibri"/>
                          <a:sym typeface="Calibri"/>
                        </a:rPr>
                        <a:t>Labor</a:t>
                      </a:r>
                      <a:endParaRPr sz="1800" u="none" strike="noStrike" cap="none" dirty="0"/>
                    </a:p>
                    <a:p>
                      <a:pPr marL="171450" marR="0" lvl="0" indent="-133350" algn="l" rtl="0">
                        <a:lnSpc>
                          <a:spcPct val="100000"/>
                        </a:lnSpc>
                        <a:spcBef>
                          <a:spcPts val="0"/>
                        </a:spcBef>
                        <a:spcAft>
                          <a:spcPts val="0"/>
                        </a:spcAft>
                        <a:buClr>
                          <a:schemeClr val="dk1"/>
                        </a:buClr>
                        <a:buSzPts val="600"/>
                        <a:buFont typeface="Arial"/>
                        <a:buNone/>
                      </a:pPr>
                      <a:endParaRPr sz="600" u="none" strike="noStrike" cap="none" dirty="0">
                        <a:solidFill>
                          <a:schemeClr val="lt1"/>
                        </a:solidFill>
                        <a:latin typeface="Calibri"/>
                        <a:ea typeface="Calibri"/>
                        <a:cs typeface="Calibri"/>
                        <a:sym typeface="Calibri"/>
                      </a:endParaRPr>
                    </a:p>
                    <a:p>
                      <a:pPr marL="171450" marR="0" lvl="0" indent="-133350" algn="l" rtl="0">
                        <a:lnSpc>
                          <a:spcPct val="100000"/>
                        </a:lnSpc>
                        <a:spcBef>
                          <a:spcPts val="0"/>
                        </a:spcBef>
                        <a:spcAft>
                          <a:spcPts val="0"/>
                        </a:spcAft>
                        <a:buClr>
                          <a:schemeClr val="dk1"/>
                        </a:buClr>
                        <a:buSzPts val="600"/>
                        <a:buFont typeface="Arial"/>
                        <a:buNone/>
                      </a:pPr>
                      <a:endParaRPr sz="1200" u="none" strike="noStrike" cap="none" dirty="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497475">
                <a:tc>
                  <a:txBody>
                    <a:bodyPr/>
                    <a:lstStyle/>
                    <a:p>
                      <a:pPr marL="0" lvl="0" indent="0" algn="l" rtl="0">
                        <a:spcBef>
                          <a:spcPts val="0"/>
                        </a:spcBef>
                        <a:spcAft>
                          <a:spcPts val="0"/>
                        </a:spcAft>
                        <a:buNone/>
                      </a:pPr>
                      <a:r>
                        <a:rPr lang="es-MX" sz="1200" dirty="0">
                          <a:solidFill>
                            <a:srgbClr val="CD1719"/>
                          </a:solidFill>
                          <a:latin typeface="Calibri"/>
                          <a:ea typeface="Calibri"/>
                          <a:cs typeface="Calibri"/>
                          <a:sym typeface="Calibri"/>
                        </a:rPr>
                        <a:t>PERIODICITY:</a:t>
                      </a:r>
                      <a:endParaRPr sz="1200" dirty="0">
                        <a:solidFill>
                          <a:srgbClr val="CD1719"/>
                        </a:solidFill>
                        <a:latin typeface="Calibri"/>
                        <a:ea typeface="Calibri"/>
                        <a:cs typeface="Calibri"/>
                        <a:sym typeface="Calibri"/>
                      </a:endParaRPr>
                    </a:p>
                    <a:p>
                      <a:pPr marL="457200" lvl="0" indent="-304800" algn="l" rtl="0">
                        <a:spcBef>
                          <a:spcPts val="0"/>
                        </a:spcBef>
                        <a:spcAft>
                          <a:spcPts val="0"/>
                        </a:spcAft>
                        <a:buClr>
                          <a:schemeClr val="lt1"/>
                        </a:buClr>
                        <a:buSzPts val="1200"/>
                        <a:buChar char="•"/>
                      </a:pPr>
                      <a:r>
                        <a:rPr lang="es-MX" sz="1200" dirty="0" err="1">
                          <a:solidFill>
                            <a:schemeClr val="lt1"/>
                          </a:solidFill>
                          <a:latin typeface="Calibri"/>
                          <a:ea typeface="Calibri"/>
                          <a:cs typeface="Calibri"/>
                          <a:sym typeface="Calibri"/>
                        </a:rPr>
                        <a:t>Monthly</a:t>
                      </a:r>
                      <a:endParaRPr sz="1200" dirty="0">
                        <a:solidFill>
                          <a:srgbClr val="CD1719"/>
                        </a:solidFill>
                        <a:latin typeface="Calibri"/>
                        <a:ea typeface="Calibri"/>
                        <a:cs typeface="Calibri"/>
                        <a:sym typeface="Calibri"/>
                      </a:endParaRPr>
                    </a:p>
                    <a:p>
                      <a:pPr marL="171450" marR="0" lvl="0" indent="-95250" algn="l" rtl="0">
                        <a:lnSpc>
                          <a:spcPct val="100000"/>
                        </a:lnSpc>
                        <a:spcBef>
                          <a:spcPts val="0"/>
                        </a:spcBef>
                        <a:spcAft>
                          <a:spcPts val="0"/>
                        </a:spcAft>
                        <a:buClr>
                          <a:schemeClr val="lt1"/>
                        </a:buClr>
                        <a:buSzPts val="1200"/>
                        <a:buFont typeface="Arial"/>
                        <a:buNone/>
                      </a:pPr>
                      <a:endParaRPr sz="1200" u="none" strike="noStrike" cap="none" dirty="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517" name="Google Shape;517;p35"/>
          <p:cNvGraphicFramePr/>
          <p:nvPr/>
        </p:nvGraphicFramePr>
        <p:xfrm>
          <a:off x="7831747" y="1283466"/>
          <a:ext cx="1524575" cy="5715040"/>
        </p:xfrm>
        <a:graphic>
          <a:graphicData uri="http://schemas.openxmlformats.org/drawingml/2006/table">
            <a:tbl>
              <a:tblPr>
                <a:noFill/>
                <a:tableStyleId>{FFB36726-4BE8-42D5-ACD7-7A59BB974400}</a:tableStyleId>
              </a:tblPr>
              <a:tblGrid>
                <a:gridCol w="1524575">
                  <a:extLst>
                    <a:ext uri="{9D8B030D-6E8A-4147-A177-3AD203B41FA5}">
                      <a16:colId xmlns:a16="http://schemas.microsoft.com/office/drawing/2014/main" val="20000"/>
                    </a:ext>
                  </a:extLst>
                </a:gridCol>
              </a:tblGrid>
              <a:tr h="350975">
                <a:tc>
                  <a:txBody>
                    <a:bodyPr/>
                    <a:lstStyle/>
                    <a:p>
                      <a:pPr marL="0" marR="0" lvl="0" indent="0" algn="ctr" rtl="0">
                        <a:lnSpc>
                          <a:spcPct val="100000"/>
                        </a:lnSpc>
                        <a:spcBef>
                          <a:spcPts val="0"/>
                        </a:spcBef>
                        <a:spcAft>
                          <a:spcPts val="0"/>
                        </a:spcAft>
                        <a:buClr>
                          <a:schemeClr val="dk1"/>
                        </a:buClr>
                        <a:buSzPts val="1200"/>
                        <a:buFont typeface="Calibri"/>
                        <a:buNone/>
                      </a:pPr>
                      <a:r>
                        <a:rPr lang="es-MX" sz="1200"/>
                        <a:t>TRAINING</a:t>
                      </a:r>
                      <a:endParaRPr sz="1800" u="none" strike="noStrike" cap="none"/>
                    </a:p>
                    <a:p>
                      <a:pPr marL="0" marR="0" lvl="0" indent="0" algn="ctr" rtl="0">
                        <a:lnSpc>
                          <a:spcPct val="100000"/>
                        </a:lnSpc>
                        <a:spcBef>
                          <a:spcPts val="0"/>
                        </a:spcBef>
                        <a:spcAft>
                          <a:spcPts val="0"/>
                        </a:spcAft>
                        <a:buClr>
                          <a:schemeClr val="dk1"/>
                        </a:buClr>
                        <a:buSzPts val="1200"/>
                        <a:buFont typeface="Calibri"/>
                        <a:buNone/>
                      </a:pPr>
                      <a:endParaRPr sz="12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8FAADC"/>
                    </a:solidFill>
                  </a:tcPr>
                </a:tc>
                <a:extLst>
                  <a:ext uri="{0D108BD9-81ED-4DB2-BD59-A6C34878D82A}">
                    <a16:rowId xmlns:a16="http://schemas.microsoft.com/office/drawing/2014/main" val="10000"/>
                  </a:ext>
                </a:extLst>
              </a:tr>
              <a:tr h="1362625">
                <a:tc>
                  <a:txBody>
                    <a:bodyPr/>
                    <a:lstStyle/>
                    <a:p>
                      <a:pPr marL="0" marR="0" lvl="0" indent="0" algn="l" rtl="0">
                        <a:lnSpc>
                          <a:spcPct val="100000"/>
                        </a:lnSpc>
                        <a:spcBef>
                          <a:spcPts val="0"/>
                        </a:spcBef>
                        <a:spcAft>
                          <a:spcPts val="0"/>
                        </a:spcAft>
                        <a:buClr>
                          <a:srgbClr val="CD1719"/>
                        </a:buClr>
                        <a:buSzPts val="1100"/>
                        <a:buFont typeface="Calibri"/>
                        <a:buNone/>
                      </a:pPr>
                      <a:r>
                        <a:rPr lang="es-MX" sz="1100">
                          <a:solidFill>
                            <a:srgbClr val="CD1719"/>
                          </a:solidFill>
                          <a:latin typeface="Calibri"/>
                          <a:ea typeface="Calibri"/>
                          <a:cs typeface="Calibri"/>
                          <a:sym typeface="Calibri"/>
                        </a:rPr>
                        <a:t>OBJECTIVE</a:t>
                      </a:r>
                      <a:r>
                        <a:rPr lang="es-MX" sz="1100" u="none" strike="noStrike" cap="none">
                          <a:solidFill>
                            <a:srgbClr val="CD1719"/>
                          </a:solidFill>
                          <a:latin typeface="Calibri"/>
                          <a:ea typeface="Calibri"/>
                          <a:cs typeface="Calibri"/>
                          <a:sym typeface="Calibri"/>
                        </a:rPr>
                        <a:t>: </a:t>
                      </a:r>
                      <a:r>
                        <a:rPr lang="es-MX" sz="1100">
                          <a:solidFill>
                            <a:schemeClr val="lt1"/>
                          </a:solidFill>
                          <a:latin typeface="Calibri"/>
                          <a:ea typeface="Calibri"/>
                          <a:cs typeface="Calibri"/>
                          <a:sym typeface="Calibri"/>
                        </a:rPr>
                        <a:t>Detect the training needs of companies in the automotive industry, as well as define work plans that include sharing best practices among associates. </a:t>
                      </a:r>
                      <a:endParaRPr sz="11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CD1719"/>
                        </a:buClr>
                        <a:buSzPts val="1100"/>
                        <a:buFont typeface="Calibri"/>
                        <a:buNone/>
                      </a:pPr>
                      <a:endParaRPr sz="110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97175">
                <a:tc>
                  <a:txBody>
                    <a:bodyPr/>
                    <a:lstStyle/>
                    <a:p>
                      <a:pPr marL="0" marR="0" lvl="0" indent="0" algn="l" rtl="0">
                        <a:lnSpc>
                          <a:spcPct val="100000"/>
                        </a:lnSpc>
                        <a:spcBef>
                          <a:spcPts val="0"/>
                        </a:spcBef>
                        <a:spcAft>
                          <a:spcPts val="0"/>
                        </a:spcAft>
                        <a:buClr>
                          <a:srgbClr val="CD1719"/>
                        </a:buClr>
                        <a:buSzPts val="1200"/>
                        <a:buFont typeface="Arial"/>
                        <a:buNone/>
                      </a:pPr>
                      <a:r>
                        <a:rPr lang="es-MX" sz="1200" dirty="0">
                          <a:solidFill>
                            <a:srgbClr val="CD1719"/>
                          </a:solidFill>
                          <a:latin typeface="Calibri"/>
                          <a:ea typeface="Calibri"/>
                          <a:cs typeface="Calibri"/>
                          <a:sym typeface="Calibri"/>
                        </a:rPr>
                        <a:t>PROJECTS</a:t>
                      </a:r>
                      <a:r>
                        <a:rPr lang="es-MX" sz="1200" u="none" strike="noStrike" cap="none" dirty="0">
                          <a:solidFill>
                            <a:srgbClr val="CD1719"/>
                          </a:solidFill>
                          <a:latin typeface="Calibri"/>
                          <a:ea typeface="Calibri"/>
                          <a:cs typeface="Calibri"/>
                          <a:sym typeface="Calibri"/>
                        </a:rPr>
                        <a:t>:</a:t>
                      </a:r>
                      <a:endParaRPr sz="1800" u="none" strike="noStrike" cap="none" dirty="0"/>
                    </a:p>
                    <a:p>
                      <a:pPr marL="171450" marR="0" lvl="0" indent="-171450" algn="l" rtl="0">
                        <a:lnSpc>
                          <a:spcPct val="100000"/>
                        </a:lnSpc>
                        <a:spcBef>
                          <a:spcPts val="0"/>
                        </a:spcBef>
                        <a:spcAft>
                          <a:spcPts val="0"/>
                        </a:spcAft>
                        <a:buClr>
                          <a:schemeClr val="lt1"/>
                        </a:buClr>
                        <a:buSzPts val="1200"/>
                        <a:buFont typeface="Arial"/>
                        <a:buChar char="•"/>
                      </a:pPr>
                      <a:r>
                        <a:rPr lang="es-MX" sz="1200" dirty="0">
                          <a:solidFill>
                            <a:schemeClr val="lt1"/>
                          </a:solidFill>
                          <a:latin typeface="Calibri"/>
                          <a:ea typeface="Calibri"/>
                          <a:cs typeface="Calibri"/>
                          <a:sym typeface="Calibri"/>
                        </a:rPr>
                        <a:t>Training </a:t>
                      </a:r>
                      <a:r>
                        <a:rPr lang="es-MX" sz="1200" dirty="0" err="1">
                          <a:solidFill>
                            <a:schemeClr val="lt1"/>
                          </a:solidFill>
                          <a:latin typeface="Calibri"/>
                          <a:ea typeface="Calibri"/>
                          <a:cs typeface="Calibri"/>
                          <a:sym typeface="Calibri"/>
                        </a:rPr>
                        <a:t>programs</a:t>
                      </a:r>
                      <a:r>
                        <a:rPr lang="es-MX" sz="1200" dirty="0">
                          <a:solidFill>
                            <a:schemeClr val="lt1"/>
                          </a:solidFill>
                          <a:latin typeface="Calibri"/>
                          <a:ea typeface="Calibri"/>
                          <a:cs typeface="Calibri"/>
                          <a:sym typeface="Calibri"/>
                        </a:rPr>
                        <a:t> </a:t>
                      </a:r>
                      <a:endParaRPr sz="1200" dirty="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dirty="0" err="1">
                          <a:solidFill>
                            <a:schemeClr val="lt1"/>
                          </a:solidFill>
                          <a:latin typeface="Calibri"/>
                          <a:ea typeface="Calibri"/>
                          <a:cs typeface="Calibri"/>
                          <a:sym typeface="Calibri"/>
                        </a:rPr>
                        <a:t>Support</a:t>
                      </a:r>
                      <a:r>
                        <a:rPr lang="es-MX" sz="1200" dirty="0">
                          <a:solidFill>
                            <a:schemeClr val="lt1"/>
                          </a:solidFill>
                          <a:latin typeface="Calibri"/>
                          <a:ea typeface="Calibri"/>
                          <a:cs typeface="Calibri"/>
                          <a:sym typeface="Calibri"/>
                        </a:rPr>
                        <a:t> and </a:t>
                      </a:r>
                      <a:r>
                        <a:rPr lang="es-MX" sz="1200" dirty="0" err="1">
                          <a:solidFill>
                            <a:schemeClr val="lt1"/>
                          </a:solidFill>
                          <a:latin typeface="Calibri"/>
                          <a:ea typeface="Calibri"/>
                          <a:cs typeface="Calibri"/>
                          <a:sym typeface="Calibri"/>
                        </a:rPr>
                        <a:t>Advice</a:t>
                      </a:r>
                      <a:r>
                        <a:rPr lang="es-MX" sz="1200" dirty="0">
                          <a:solidFill>
                            <a:schemeClr val="lt1"/>
                          </a:solidFill>
                          <a:latin typeface="Calibri"/>
                          <a:ea typeface="Calibri"/>
                          <a:cs typeface="Calibri"/>
                          <a:sym typeface="Calibri"/>
                        </a:rPr>
                        <a:t> </a:t>
                      </a:r>
                      <a:r>
                        <a:rPr lang="es-MX" sz="1200" dirty="0" err="1">
                          <a:solidFill>
                            <a:schemeClr val="lt1"/>
                          </a:solidFill>
                          <a:latin typeface="Calibri"/>
                          <a:ea typeface="Calibri"/>
                          <a:cs typeface="Calibri"/>
                          <a:sym typeface="Calibri"/>
                        </a:rPr>
                        <a:t>on</a:t>
                      </a:r>
                      <a:r>
                        <a:rPr lang="es-MX" sz="1200" dirty="0">
                          <a:solidFill>
                            <a:schemeClr val="lt1"/>
                          </a:solidFill>
                          <a:latin typeface="Calibri"/>
                          <a:ea typeface="Calibri"/>
                          <a:cs typeface="Calibri"/>
                          <a:sym typeface="Calibri"/>
                        </a:rPr>
                        <a:t> Training </a:t>
                      </a:r>
                      <a:endParaRPr sz="1200" dirty="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dirty="0" err="1">
                          <a:solidFill>
                            <a:schemeClr val="lt1"/>
                          </a:solidFill>
                          <a:latin typeface="Calibri"/>
                          <a:ea typeface="Calibri"/>
                          <a:cs typeface="Calibri"/>
                          <a:sym typeface="Calibri"/>
                        </a:rPr>
                        <a:t>Organization</a:t>
                      </a:r>
                      <a:r>
                        <a:rPr lang="es-MX" sz="1200" dirty="0">
                          <a:solidFill>
                            <a:schemeClr val="lt1"/>
                          </a:solidFill>
                          <a:latin typeface="Calibri"/>
                          <a:ea typeface="Calibri"/>
                          <a:cs typeface="Calibri"/>
                          <a:sym typeface="Calibri"/>
                        </a:rPr>
                        <a:t> </a:t>
                      </a:r>
                      <a:r>
                        <a:rPr lang="es-MX" sz="1200" dirty="0" err="1">
                          <a:solidFill>
                            <a:schemeClr val="lt1"/>
                          </a:solidFill>
                          <a:latin typeface="Calibri"/>
                          <a:ea typeface="Calibri"/>
                          <a:cs typeface="Calibri"/>
                          <a:sym typeface="Calibri"/>
                        </a:rPr>
                        <a:t>of</a:t>
                      </a:r>
                      <a:r>
                        <a:rPr lang="es-MX" sz="1200" dirty="0">
                          <a:solidFill>
                            <a:schemeClr val="lt1"/>
                          </a:solidFill>
                          <a:latin typeface="Calibri"/>
                          <a:ea typeface="Calibri"/>
                          <a:cs typeface="Calibri"/>
                          <a:sym typeface="Calibri"/>
                        </a:rPr>
                        <a:t> </a:t>
                      </a:r>
                      <a:r>
                        <a:rPr lang="es-MX" sz="1200" dirty="0" err="1">
                          <a:solidFill>
                            <a:schemeClr val="lt1"/>
                          </a:solidFill>
                          <a:latin typeface="Calibri"/>
                          <a:ea typeface="Calibri"/>
                          <a:cs typeface="Calibri"/>
                          <a:sym typeface="Calibri"/>
                        </a:rPr>
                        <a:t>webinars</a:t>
                      </a:r>
                      <a:r>
                        <a:rPr lang="es-MX" sz="1200" dirty="0">
                          <a:solidFill>
                            <a:schemeClr val="lt1"/>
                          </a:solidFill>
                          <a:latin typeface="Calibri"/>
                          <a:ea typeface="Calibri"/>
                          <a:cs typeface="Calibri"/>
                          <a:sym typeface="Calibri"/>
                        </a:rPr>
                        <a:t> </a:t>
                      </a:r>
                      <a:endParaRPr sz="1200" dirty="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dirty="0" err="1">
                          <a:solidFill>
                            <a:schemeClr val="lt1"/>
                          </a:solidFill>
                          <a:latin typeface="Calibri"/>
                          <a:ea typeface="Calibri"/>
                          <a:cs typeface="Calibri"/>
                          <a:sym typeface="Calibri"/>
                        </a:rPr>
                        <a:t>Iconic</a:t>
                      </a:r>
                      <a:r>
                        <a:rPr lang="es-MX" sz="1200" dirty="0">
                          <a:solidFill>
                            <a:schemeClr val="lt1"/>
                          </a:solidFill>
                          <a:latin typeface="Calibri"/>
                          <a:ea typeface="Calibri"/>
                          <a:cs typeface="Calibri"/>
                          <a:sym typeface="Calibri"/>
                        </a:rPr>
                        <a:t> training </a:t>
                      </a:r>
                      <a:r>
                        <a:rPr lang="es-MX" sz="1200" dirty="0" err="1">
                          <a:solidFill>
                            <a:schemeClr val="lt1"/>
                          </a:solidFill>
                          <a:latin typeface="Calibri"/>
                          <a:ea typeface="Calibri"/>
                          <a:cs typeface="Calibri"/>
                          <a:sym typeface="Calibri"/>
                        </a:rPr>
                        <a:t>program</a:t>
                      </a:r>
                      <a:r>
                        <a:rPr lang="es-MX" sz="1200" dirty="0">
                          <a:solidFill>
                            <a:schemeClr val="lt1"/>
                          </a:solidFill>
                          <a:latin typeface="Calibri"/>
                          <a:ea typeface="Calibri"/>
                          <a:cs typeface="Calibri"/>
                          <a:sym typeface="Calibri"/>
                        </a:rPr>
                        <a:t>: TECMEC and Executive </a:t>
                      </a:r>
                      <a:r>
                        <a:rPr lang="es-MX" sz="1200" dirty="0" err="1">
                          <a:solidFill>
                            <a:schemeClr val="lt1"/>
                          </a:solidFill>
                          <a:latin typeface="Calibri"/>
                          <a:ea typeface="Calibri"/>
                          <a:cs typeface="Calibri"/>
                          <a:sym typeface="Calibri"/>
                        </a:rPr>
                        <a:t>Leaders</a:t>
                      </a:r>
                      <a:r>
                        <a:rPr lang="es-MX" sz="1200" dirty="0">
                          <a:solidFill>
                            <a:schemeClr val="lt1"/>
                          </a:solidFill>
                          <a:latin typeface="Calibri"/>
                          <a:ea typeface="Calibri"/>
                          <a:cs typeface="Calibri"/>
                          <a:sym typeface="Calibri"/>
                        </a:rPr>
                        <a:t> </a:t>
                      </a:r>
                      <a:r>
                        <a:rPr lang="es-MX" sz="1200" dirty="0" err="1">
                          <a:solidFill>
                            <a:schemeClr val="lt1"/>
                          </a:solidFill>
                          <a:latin typeface="Calibri"/>
                          <a:ea typeface="Calibri"/>
                          <a:cs typeface="Calibri"/>
                          <a:sym typeface="Calibri"/>
                        </a:rPr>
                        <a:t>of</a:t>
                      </a:r>
                      <a:r>
                        <a:rPr lang="es-MX" sz="1200" dirty="0">
                          <a:solidFill>
                            <a:schemeClr val="lt1"/>
                          </a:solidFill>
                          <a:latin typeface="Calibri"/>
                          <a:ea typeface="Calibri"/>
                          <a:cs typeface="Calibri"/>
                          <a:sym typeface="Calibri"/>
                        </a:rPr>
                        <a:t> </a:t>
                      </a:r>
                      <a:r>
                        <a:rPr lang="es-MX" sz="1200" dirty="0" err="1">
                          <a:solidFill>
                            <a:schemeClr val="lt1"/>
                          </a:solidFill>
                          <a:latin typeface="Calibri"/>
                          <a:ea typeface="Calibri"/>
                          <a:cs typeface="Calibri"/>
                          <a:sym typeface="Calibri"/>
                        </a:rPr>
                        <a:t>the</a:t>
                      </a:r>
                      <a:r>
                        <a:rPr lang="es-MX" sz="1200" dirty="0">
                          <a:solidFill>
                            <a:schemeClr val="lt1"/>
                          </a:solidFill>
                          <a:latin typeface="Calibri"/>
                          <a:ea typeface="Calibri"/>
                          <a:cs typeface="Calibri"/>
                          <a:sym typeface="Calibri"/>
                        </a:rPr>
                        <a:t> Automotive Sector</a:t>
                      </a:r>
                      <a:endParaRPr sz="120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dirty="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97475">
                <a:tc>
                  <a:txBody>
                    <a:bodyPr/>
                    <a:lstStyle/>
                    <a:p>
                      <a:pPr marL="0" lvl="0" indent="0" algn="l" rtl="0">
                        <a:spcBef>
                          <a:spcPts val="0"/>
                        </a:spcBef>
                        <a:spcAft>
                          <a:spcPts val="0"/>
                        </a:spcAft>
                        <a:buNone/>
                      </a:pPr>
                      <a:r>
                        <a:rPr lang="es-MX" sz="1200" dirty="0">
                          <a:solidFill>
                            <a:srgbClr val="CD1719"/>
                          </a:solidFill>
                          <a:latin typeface="Calibri"/>
                          <a:ea typeface="Calibri"/>
                          <a:cs typeface="Calibri"/>
                          <a:sym typeface="Calibri"/>
                        </a:rPr>
                        <a:t>PERIODICITY:</a:t>
                      </a:r>
                      <a:endParaRPr sz="1200" dirty="0">
                        <a:solidFill>
                          <a:srgbClr val="CD1719"/>
                        </a:solidFill>
                        <a:latin typeface="Calibri"/>
                        <a:ea typeface="Calibri"/>
                        <a:cs typeface="Calibri"/>
                        <a:sym typeface="Calibri"/>
                      </a:endParaRPr>
                    </a:p>
                    <a:p>
                      <a:pPr marL="457200" lvl="0" indent="-304800" algn="l" rtl="0">
                        <a:spcBef>
                          <a:spcPts val="0"/>
                        </a:spcBef>
                        <a:spcAft>
                          <a:spcPts val="0"/>
                        </a:spcAft>
                        <a:buClr>
                          <a:schemeClr val="lt1"/>
                        </a:buClr>
                        <a:buSzPts val="1200"/>
                        <a:buChar char="•"/>
                      </a:pPr>
                      <a:r>
                        <a:rPr lang="es-MX" sz="1200" dirty="0" err="1">
                          <a:solidFill>
                            <a:schemeClr val="lt1"/>
                          </a:solidFill>
                          <a:latin typeface="Calibri"/>
                          <a:ea typeface="Calibri"/>
                          <a:cs typeface="Calibri"/>
                          <a:sym typeface="Calibri"/>
                        </a:rPr>
                        <a:t>Monthly</a:t>
                      </a:r>
                      <a:endParaRPr sz="1200" dirty="0">
                        <a:solidFill>
                          <a:srgbClr val="CD1719"/>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518" name="Google Shape;518;p35"/>
          <p:cNvGraphicFramePr/>
          <p:nvPr>
            <p:extLst>
              <p:ext uri="{D42A27DB-BD31-4B8C-83A1-F6EECF244321}">
                <p14:modId xmlns:p14="http://schemas.microsoft.com/office/powerpoint/2010/main" val="918004632"/>
              </p:ext>
            </p:extLst>
          </p:nvPr>
        </p:nvGraphicFramePr>
        <p:xfrm>
          <a:off x="9478218" y="1283466"/>
          <a:ext cx="1524575" cy="5587665"/>
        </p:xfrm>
        <a:graphic>
          <a:graphicData uri="http://schemas.openxmlformats.org/drawingml/2006/table">
            <a:tbl>
              <a:tblPr>
                <a:noFill/>
                <a:tableStyleId>{FFB36726-4BE8-42D5-ACD7-7A59BB974400}</a:tableStyleId>
              </a:tblPr>
              <a:tblGrid>
                <a:gridCol w="1524575">
                  <a:extLst>
                    <a:ext uri="{9D8B030D-6E8A-4147-A177-3AD203B41FA5}">
                      <a16:colId xmlns:a16="http://schemas.microsoft.com/office/drawing/2014/main" val="20000"/>
                    </a:ext>
                  </a:extLst>
                </a:gridCol>
              </a:tblGrid>
              <a:tr h="350975">
                <a:tc>
                  <a:txBody>
                    <a:bodyPr/>
                    <a:lstStyle/>
                    <a:p>
                      <a:pPr marL="0" marR="0" lvl="0" indent="0" algn="ctr" rtl="0">
                        <a:lnSpc>
                          <a:spcPct val="100000"/>
                        </a:lnSpc>
                        <a:spcBef>
                          <a:spcPts val="0"/>
                        </a:spcBef>
                        <a:spcAft>
                          <a:spcPts val="0"/>
                        </a:spcAft>
                        <a:buClr>
                          <a:schemeClr val="dk1"/>
                        </a:buClr>
                        <a:buSzPts val="1200"/>
                        <a:buFont typeface="Calibri"/>
                        <a:buNone/>
                      </a:pPr>
                      <a:r>
                        <a:rPr lang="es-MX" sz="1200"/>
                        <a:t>LABOR</a:t>
                      </a:r>
                      <a:endParaRPr sz="1800" u="none" strike="noStrike" cap="none"/>
                    </a:p>
                    <a:p>
                      <a:pPr marL="0" marR="0" lvl="0" indent="0" algn="ctr" rtl="0">
                        <a:lnSpc>
                          <a:spcPct val="100000"/>
                        </a:lnSpc>
                        <a:spcBef>
                          <a:spcPts val="0"/>
                        </a:spcBef>
                        <a:spcAft>
                          <a:spcPts val="0"/>
                        </a:spcAft>
                        <a:buClr>
                          <a:schemeClr val="dk1"/>
                        </a:buClr>
                        <a:buSzPts val="1200"/>
                        <a:buFont typeface="Calibri"/>
                        <a:buNone/>
                      </a:pPr>
                      <a:endParaRPr sz="12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8FAADC"/>
                    </a:solidFill>
                  </a:tcPr>
                </a:tc>
                <a:extLst>
                  <a:ext uri="{0D108BD9-81ED-4DB2-BD59-A6C34878D82A}">
                    <a16:rowId xmlns:a16="http://schemas.microsoft.com/office/drawing/2014/main" val="10000"/>
                  </a:ext>
                </a:extLst>
              </a:tr>
              <a:tr h="1362625">
                <a:tc>
                  <a:txBody>
                    <a:bodyPr/>
                    <a:lstStyle/>
                    <a:p>
                      <a:pPr marL="0" marR="0" lvl="0" indent="0" algn="l" rtl="0">
                        <a:lnSpc>
                          <a:spcPct val="100000"/>
                        </a:lnSpc>
                        <a:spcBef>
                          <a:spcPts val="0"/>
                        </a:spcBef>
                        <a:spcAft>
                          <a:spcPts val="0"/>
                        </a:spcAft>
                        <a:buClr>
                          <a:srgbClr val="CD1719"/>
                        </a:buClr>
                        <a:buSzPts val="1100"/>
                        <a:buFont typeface="Calibri"/>
                        <a:buNone/>
                      </a:pPr>
                      <a:r>
                        <a:rPr lang="es-MX" sz="1100" dirty="0">
                          <a:solidFill>
                            <a:srgbClr val="CD1719"/>
                          </a:solidFill>
                          <a:latin typeface="Calibri"/>
                          <a:ea typeface="Calibri"/>
                          <a:cs typeface="Calibri"/>
                          <a:sym typeface="Calibri"/>
                        </a:rPr>
                        <a:t>OBJECTIVE</a:t>
                      </a:r>
                      <a:r>
                        <a:rPr lang="es-MX" sz="1100" u="none" strike="noStrike" cap="none" dirty="0">
                          <a:solidFill>
                            <a:srgbClr val="CD1719"/>
                          </a:solidFill>
                          <a:latin typeface="Calibri"/>
                          <a:ea typeface="Calibri"/>
                          <a:cs typeface="Calibri"/>
                          <a:sym typeface="Calibri"/>
                        </a:rPr>
                        <a:t>: </a:t>
                      </a:r>
                    </a:p>
                    <a:p>
                      <a:pPr marL="0" marR="0" lvl="0" indent="0" algn="l" rtl="0">
                        <a:lnSpc>
                          <a:spcPct val="100000"/>
                        </a:lnSpc>
                        <a:spcBef>
                          <a:spcPts val="0"/>
                        </a:spcBef>
                        <a:spcAft>
                          <a:spcPts val="0"/>
                        </a:spcAft>
                        <a:buClr>
                          <a:srgbClr val="CD1719"/>
                        </a:buClr>
                        <a:buSzPts val="1100"/>
                        <a:buFont typeface="Calibri"/>
                        <a:buNone/>
                      </a:pPr>
                      <a:r>
                        <a:rPr lang="en-US" sz="1100" dirty="0">
                          <a:solidFill>
                            <a:schemeClr val="lt1"/>
                          </a:solidFill>
                          <a:latin typeface="Calibri"/>
                          <a:ea typeface="Calibri"/>
                          <a:cs typeface="Calibri"/>
                          <a:sym typeface="Calibri"/>
                        </a:rPr>
                        <a:t>Exchange of best business practices in employee retention and wellness, as well as labor-related processes.</a:t>
                      </a:r>
                      <a:endParaRPr sz="110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100" u="none" strike="noStrike" cap="none" dirty="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97175">
                <a:tc>
                  <a:txBody>
                    <a:bodyPr/>
                    <a:lstStyle/>
                    <a:p>
                      <a:pPr marL="0" marR="0" lvl="0" indent="0" algn="l" rtl="0">
                        <a:lnSpc>
                          <a:spcPct val="100000"/>
                        </a:lnSpc>
                        <a:spcBef>
                          <a:spcPts val="0"/>
                        </a:spcBef>
                        <a:spcAft>
                          <a:spcPts val="0"/>
                        </a:spcAft>
                        <a:buClr>
                          <a:srgbClr val="CD1719"/>
                        </a:buClr>
                        <a:buSzPts val="1200"/>
                        <a:buFont typeface="Arial"/>
                        <a:buNone/>
                      </a:pPr>
                      <a:r>
                        <a:rPr lang="es-MX" sz="1200" dirty="0">
                          <a:solidFill>
                            <a:srgbClr val="CD1719"/>
                          </a:solidFill>
                          <a:latin typeface="Calibri"/>
                          <a:ea typeface="Calibri"/>
                          <a:cs typeface="Calibri"/>
                          <a:sym typeface="Calibri"/>
                        </a:rPr>
                        <a:t>PROJECTS</a:t>
                      </a:r>
                      <a:r>
                        <a:rPr lang="es-MX" sz="1200" u="none" strike="noStrike" cap="none" dirty="0">
                          <a:solidFill>
                            <a:srgbClr val="CD1719"/>
                          </a:solidFill>
                          <a:latin typeface="Calibri"/>
                          <a:ea typeface="Calibri"/>
                          <a:cs typeface="Calibri"/>
                          <a:sym typeface="Calibri"/>
                        </a:rPr>
                        <a:t>:</a:t>
                      </a:r>
                      <a:endParaRPr sz="1800" u="none" strike="noStrike" cap="none" dirty="0"/>
                    </a:p>
                    <a:p>
                      <a:pPr marL="171450" marR="0" lvl="0" indent="-171450" algn="l" rtl="0">
                        <a:lnSpc>
                          <a:spcPct val="100000"/>
                        </a:lnSpc>
                        <a:spcBef>
                          <a:spcPts val="0"/>
                        </a:spcBef>
                        <a:spcAft>
                          <a:spcPts val="0"/>
                        </a:spcAft>
                        <a:buClr>
                          <a:schemeClr val="lt1"/>
                        </a:buClr>
                        <a:buSzPts val="1200"/>
                        <a:buFont typeface="Arial"/>
                        <a:buChar char="•"/>
                      </a:pPr>
                      <a:r>
                        <a:rPr lang="en-US" sz="1200" dirty="0">
                          <a:solidFill>
                            <a:schemeClr val="lt1"/>
                          </a:solidFill>
                          <a:latin typeface="Calibri"/>
                          <a:ea typeface="Calibri"/>
                          <a:cs typeface="Calibri"/>
                          <a:sym typeface="Calibri"/>
                        </a:rPr>
                        <a:t>Labor Market Monitor</a:t>
                      </a:r>
                    </a:p>
                    <a:p>
                      <a:pPr marL="171450" marR="0" lvl="0" indent="-171450" algn="l" rtl="0">
                        <a:lnSpc>
                          <a:spcPct val="100000"/>
                        </a:lnSpc>
                        <a:spcBef>
                          <a:spcPts val="0"/>
                        </a:spcBef>
                        <a:spcAft>
                          <a:spcPts val="0"/>
                        </a:spcAft>
                        <a:buClr>
                          <a:schemeClr val="lt1"/>
                        </a:buClr>
                        <a:buSzPts val="1200"/>
                        <a:buFont typeface="Arial"/>
                        <a:buChar char="•"/>
                      </a:pPr>
                      <a:r>
                        <a:rPr lang="en-US" sz="1200" dirty="0">
                          <a:solidFill>
                            <a:schemeClr val="lt1"/>
                          </a:solidFill>
                          <a:latin typeface="Calibri"/>
                          <a:ea typeface="Calibri"/>
                          <a:cs typeface="Calibri"/>
                          <a:sym typeface="Calibri"/>
                        </a:rPr>
                        <a:t>Workshop on Labor Issues</a:t>
                      </a:r>
                    </a:p>
                    <a:p>
                      <a:pPr marL="171450" marR="0" lvl="0" indent="-171450" algn="l" rtl="0">
                        <a:lnSpc>
                          <a:spcPct val="100000"/>
                        </a:lnSpc>
                        <a:spcBef>
                          <a:spcPts val="0"/>
                        </a:spcBef>
                        <a:spcAft>
                          <a:spcPts val="0"/>
                        </a:spcAft>
                        <a:buClr>
                          <a:schemeClr val="lt1"/>
                        </a:buClr>
                        <a:buSzPts val="1200"/>
                        <a:buFont typeface="Arial"/>
                        <a:buChar char="•"/>
                      </a:pPr>
                      <a:r>
                        <a:rPr lang="en-US" sz="1200" dirty="0">
                          <a:solidFill>
                            <a:schemeClr val="lt1"/>
                          </a:solidFill>
                          <a:latin typeface="Calibri"/>
                          <a:ea typeface="Calibri"/>
                          <a:cs typeface="Calibri"/>
                          <a:sym typeface="Calibri"/>
                        </a:rPr>
                        <a:t>Labor Reform Update</a:t>
                      </a:r>
                    </a:p>
                    <a:p>
                      <a:pPr marL="0" marR="0" lvl="0" indent="0" algn="l" rtl="0">
                        <a:lnSpc>
                          <a:spcPct val="100000"/>
                        </a:lnSpc>
                        <a:spcBef>
                          <a:spcPts val="0"/>
                        </a:spcBef>
                        <a:spcAft>
                          <a:spcPts val="0"/>
                        </a:spcAft>
                        <a:buClr>
                          <a:srgbClr val="000000"/>
                        </a:buClr>
                        <a:buSzPts val="1200"/>
                        <a:buFont typeface="Arial"/>
                        <a:buNone/>
                      </a:pPr>
                      <a:endParaRPr lang="es-MX" sz="120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s-MX" sz="120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97475">
                <a:tc>
                  <a:txBody>
                    <a:bodyPr/>
                    <a:lstStyle/>
                    <a:p>
                      <a:pPr marL="0" lvl="0" indent="0" algn="l" rtl="0">
                        <a:spcBef>
                          <a:spcPts val="0"/>
                        </a:spcBef>
                        <a:spcAft>
                          <a:spcPts val="0"/>
                        </a:spcAft>
                        <a:buClr>
                          <a:schemeClr val="dk1"/>
                        </a:buClr>
                        <a:buSzPts val="1100"/>
                        <a:buFont typeface="Arial"/>
                        <a:buNone/>
                      </a:pPr>
                      <a:r>
                        <a:rPr lang="es-MX" sz="1200" dirty="0">
                          <a:solidFill>
                            <a:srgbClr val="CD1719"/>
                          </a:solidFill>
                          <a:latin typeface="Calibri"/>
                          <a:ea typeface="Calibri"/>
                          <a:cs typeface="Calibri"/>
                          <a:sym typeface="Calibri"/>
                        </a:rPr>
                        <a:t>PERIODICITY:</a:t>
                      </a:r>
                      <a:endParaRPr sz="1200" dirty="0">
                        <a:solidFill>
                          <a:srgbClr val="CD1719"/>
                        </a:solidFill>
                        <a:latin typeface="Calibri"/>
                        <a:ea typeface="Calibri"/>
                        <a:cs typeface="Calibri"/>
                        <a:sym typeface="Calibri"/>
                      </a:endParaRPr>
                    </a:p>
                    <a:p>
                      <a:pPr marL="171450" lvl="0" indent="-171450" algn="l" rtl="0">
                        <a:spcBef>
                          <a:spcPts val="0"/>
                        </a:spcBef>
                        <a:spcAft>
                          <a:spcPts val="0"/>
                        </a:spcAft>
                        <a:buClr>
                          <a:schemeClr val="lt1"/>
                        </a:buClr>
                        <a:buSzPts val="1200"/>
                        <a:buChar char="•"/>
                      </a:pPr>
                      <a:r>
                        <a:rPr lang="es-MX" sz="1200" dirty="0" err="1">
                          <a:solidFill>
                            <a:schemeClr val="lt1"/>
                          </a:solidFill>
                          <a:latin typeface="Calibri"/>
                          <a:ea typeface="Calibri"/>
                          <a:cs typeface="Calibri"/>
                          <a:sym typeface="Calibri"/>
                        </a:rPr>
                        <a:t>Monthly</a:t>
                      </a:r>
                      <a:endParaRPr sz="1200" dirty="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519" name="Google Shape;519;p35"/>
          <p:cNvGraphicFramePr/>
          <p:nvPr>
            <p:extLst>
              <p:ext uri="{D42A27DB-BD31-4B8C-83A1-F6EECF244321}">
                <p14:modId xmlns:p14="http://schemas.microsoft.com/office/powerpoint/2010/main" val="831064039"/>
              </p:ext>
            </p:extLst>
          </p:nvPr>
        </p:nvGraphicFramePr>
        <p:xfrm>
          <a:off x="1160767" y="1289562"/>
          <a:ext cx="1524575" cy="5623610"/>
        </p:xfrm>
        <a:graphic>
          <a:graphicData uri="http://schemas.openxmlformats.org/drawingml/2006/table">
            <a:tbl>
              <a:tblPr>
                <a:noFill/>
                <a:tableStyleId>{FFB36726-4BE8-42D5-ACD7-7A59BB974400}</a:tableStyleId>
              </a:tblPr>
              <a:tblGrid>
                <a:gridCol w="1524575">
                  <a:extLst>
                    <a:ext uri="{9D8B030D-6E8A-4147-A177-3AD203B41FA5}">
                      <a16:colId xmlns:a16="http://schemas.microsoft.com/office/drawing/2014/main" val="20000"/>
                    </a:ext>
                  </a:extLst>
                </a:gridCol>
              </a:tblGrid>
              <a:tr h="350975">
                <a:tc>
                  <a:txBody>
                    <a:bodyPr/>
                    <a:lstStyle/>
                    <a:p>
                      <a:pPr marL="0" marR="0" lvl="0" indent="0" algn="ctr" rtl="0">
                        <a:lnSpc>
                          <a:spcPct val="100000"/>
                        </a:lnSpc>
                        <a:spcBef>
                          <a:spcPts val="0"/>
                        </a:spcBef>
                        <a:spcAft>
                          <a:spcPts val="0"/>
                        </a:spcAft>
                        <a:buClr>
                          <a:schemeClr val="lt1"/>
                        </a:buClr>
                        <a:buSzPts val="1200"/>
                        <a:buFont typeface="Calibri"/>
                        <a:buNone/>
                      </a:pPr>
                      <a:r>
                        <a:rPr lang="es-MX" sz="1200" u="none" strike="noStrike" cap="none">
                          <a:solidFill>
                            <a:schemeClr val="lt1"/>
                          </a:solidFill>
                        </a:rPr>
                        <a:t>OPERA</a:t>
                      </a:r>
                      <a:r>
                        <a:rPr lang="es-MX" sz="1200">
                          <a:solidFill>
                            <a:schemeClr val="lt1"/>
                          </a:solidFill>
                        </a:rPr>
                        <a:t>TION</a:t>
                      </a:r>
                      <a:r>
                        <a:rPr lang="es-MX" sz="1200" u="none" strike="noStrike" cap="none">
                          <a:solidFill>
                            <a:schemeClr val="lt1"/>
                          </a:solidFill>
                        </a:rPr>
                        <a:t>S</a:t>
                      </a:r>
                      <a:endParaRPr sz="1800" u="none" strike="noStrike" cap="none">
                        <a:solidFill>
                          <a:schemeClr val="lt1"/>
                        </a:solidFill>
                      </a:endParaRPr>
                    </a:p>
                    <a:p>
                      <a:pPr marL="0" marR="0" lvl="0" indent="0" algn="ctr" rtl="0">
                        <a:lnSpc>
                          <a:spcPct val="100000"/>
                        </a:lnSpc>
                        <a:spcBef>
                          <a:spcPts val="0"/>
                        </a:spcBef>
                        <a:spcAft>
                          <a:spcPts val="0"/>
                        </a:spcAft>
                        <a:buClr>
                          <a:schemeClr val="dk1"/>
                        </a:buClr>
                        <a:buSzPts val="1200"/>
                        <a:buFont typeface="Calibri"/>
                        <a:buNone/>
                      </a:pPr>
                      <a:endParaRPr sz="12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4472C4"/>
                    </a:solidFill>
                  </a:tcPr>
                </a:tc>
                <a:extLst>
                  <a:ext uri="{0D108BD9-81ED-4DB2-BD59-A6C34878D82A}">
                    <a16:rowId xmlns:a16="http://schemas.microsoft.com/office/drawing/2014/main" val="10000"/>
                  </a:ext>
                </a:extLst>
              </a:tr>
              <a:tr h="1362625">
                <a:tc>
                  <a:txBody>
                    <a:bodyPr/>
                    <a:lstStyle/>
                    <a:p>
                      <a:pPr marL="0" marR="0" lvl="0" indent="0" algn="l" rtl="0">
                        <a:lnSpc>
                          <a:spcPct val="100000"/>
                        </a:lnSpc>
                        <a:spcBef>
                          <a:spcPts val="0"/>
                        </a:spcBef>
                        <a:spcAft>
                          <a:spcPts val="0"/>
                        </a:spcAft>
                        <a:buClr>
                          <a:srgbClr val="CD1719"/>
                        </a:buClr>
                        <a:buSzPts val="1100"/>
                        <a:buFont typeface="Calibri"/>
                        <a:buNone/>
                      </a:pPr>
                      <a:r>
                        <a:rPr lang="es-MX" sz="1100">
                          <a:solidFill>
                            <a:srgbClr val="CD1719"/>
                          </a:solidFill>
                          <a:latin typeface="Calibri"/>
                          <a:ea typeface="Calibri"/>
                          <a:cs typeface="Calibri"/>
                          <a:sym typeface="Calibri"/>
                        </a:rPr>
                        <a:t>OBJECTIVE</a:t>
                      </a:r>
                      <a:r>
                        <a:rPr lang="es-MX" sz="1100" u="none" strike="noStrike" cap="none">
                          <a:solidFill>
                            <a:srgbClr val="CD1719"/>
                          </a:solidFill>
                          <a:latin typeface="Calibri"/>
                          <a:ea typeface="Calibri"/>
                          <a:cs typeface="Calibri"/>
                          <a:sym typeface="Calibri"/>
                        </a:rPr>
                        <a:t>: </a:t>
                      </a:r>
                      <a:r>
                        <a:rPr lang="es-MX" sz="1100">
                          <a:solidFill>
                            <a:schemeClr val="lt1"/>
                          </a:solidFill>
                          <a:latin typeface="Calibri"/>
                          <a:ea typeface="Calibri"/>
                          <a:cs typeface="Calibri"/>
                          <a:sym typeface="Calibri"/>
                        </a:rPr>
                        <a:t>Raise performance by raising awareness of operational excellence and understanding and sharing successful manufacturing and business methodologies. </a:t>
                      </a:r>
                      <a:endParaRPr sz="1100"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97175">
                <a:tc>
                  <a:txBody>
                    <a:bodyPr/>
                    <a:lstStyle/>
                    <a:p>
                      <a:pPr marL="0" marR="0" lvl="0" indent="0" algn="l" rtl="0">
                        <a:lnSpc>
                          <a:spcPct val="100000"/>
                        </a:lnSpc>
                        <a:spcBef>
                          <a:spcPts val="0"/>
                        </a:spcBef>
                        <a:spcAft>
                          <a:spcPts val="0"/>
                        </a:spcAft>
                        <a:buClr>
                          <a:srgbClr val="CD1719"/>
                        </a:buClr>
                        <a:buSzPts val="1200"/>
                        <a:buFont typeface="Arial"/>
                        <a:buNone/>
                      </a:pPr>
                      <a:r>
                        <a:rPr lang="es-MX" sz="1200" dirty="0">
                          <a:solidFill>
                            <a:srgbClr val="CD1719"/>
                          </a:solidFill>
                          <a:latin typeface="Calibri"/>
                          <a:ea typeface="Calibri"/>
                          <a:cs typeface="Calibri"/>
                          <a:sym typeface="Calibri"/>
                        </a:rPr>
                        <a:t>PROJECTS</a:t>
                      </a:r>
                      <a:r>
                        <a:rPr lang="es-MX" sz="1200" u="none" strike="noStrike" cap="none" dirty="0">
                          <a:solidFill>
                            <a:srgbClr val="CD1719"/>
                          </a:solidFill>
                          <a:latin typeface="Calibri"/>
                          <a:ea typeface="Calibri"/>
                          <a:cs typeface="Calibri"/>
                          <a:sym typeface="Calibri"/>
                        </a:rPr>
                        <a:t>:</a:t>
                      </a:r>
                      <a:endParaRPr sz="1800" u="none" strike="noStrike" cap="none" dirty="0"/>
                    </a:p>
                    <a:p>
                      <a:pPr marL="171450" marR="0" lvl="0" indent="-171450" algn="l" rtl="0">
                        <a:lnSpc>
                          <a:spcPct val="100000"/>
                        </a:lnSpc>
                        <a:spcBef>
                          <a:spcPts val="0"/>
                        </a:spcBef>
                        <a:spcAft>
                          <a:spcPts val="0"/>
                        </a:spcAft>
                        <a:buClr>
                          <a:schemeClr val="lt1"/>
                        </a:buClr>
                        <a:buSzPts val="1200"/>
                        <a:buFont typeface="Arial"/>
                        <a:buChar char="•"/>
                      </a:pPr>
                      <a:r>
                        <a:rPr lang="es-MX" sz="1200" dirty="0" err="1">
                          <a:solidFill>
                            <a:schemeClr val="lt1"/>
                          </a:solidFill>
                          <a:latin typeface="Calibri"/>
                          <a:ea typeface="Calibri"/>
                          <a:cs typeface="Calibri"/>
                          <a:sym typeface="Calibri"/>
                        </a:rPr>
                        <a:t>Best</a:t>
                      </a:r>
                      <a:r>
                        <a:rPr lang="es-MX" sz="1200" dirty="0">
                          <a:solidFill>
                            <a:schemeClr val="lt1"/>
                          </a:solidFill>
                          <a:latin typeface="Calibri"/>
                          <a:ea typeface="Calibri"/>
                          <a:cs typeface="Calibri"/>
                          <a:sym typeface="Calibri"/>
                        </a:rPr>
                        <a:t> </a:t>
                      </a:r>
                      <a:r>
                        <a:rPr lang="es-MX" sz="1200" dirty="0" err="1">
                          <a:solidFill>
                            <a:schemeClr val="lt1"/>
                          </a:solidFill>
                          <a:latin typeface="Calibri"/>
                          <a:ea typeface="Calibri"/>
                          <a:cs typeface="Calibri"/>
                          <a:sym typeface="Calibri"/>
                        </a:rPr>
                        <a:t>Practice</a:t>
                      </a:r>
                      <a:r>
                        <a:rPr lang="es-MX" sz="1200" dirty="0">
                          <a:solidFill>
                            <a:schemeClr val="lt1"/>
                          </a:solidFill>
                          <a:latin typeface="Calibri"/>
                          <a:ea typeface="Calibri"/>
                          <a:cs typeface="Calibri"/>
                          <a:sym typeface="Calibri"/>
                        </a:rPr>
                        <a:t> site </a:t>
                      </a:r>
                      <a:r>
                        <a:rPr lang="es-MX" sz="1200" dirty="0" err="1">
                          <a:solidFill>
                            <a:schemeClr val="lt1"/>
                          </a:solidFill>
                          <a:latin typeface="Calibri"/>
                          <a:ea typeface="Calibri"/>
                          <a:cs typeface="Calibri"/>
                          <a:sym typeface="Calibri"/>
                        </a:rPr>
                        <a:t>visits</a:t>
                      </a:r>
                      <a:endParaRPr lang="es-MX" sz="1200" dirty="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dirty="0" err="1">
                          <a:solidFill>
                            <a:schemeClr val="lt1"/>
                          </a:solidFill>
                          <a:latin typeface="Calibri"/>
                          <a:ea typeface="Calibri"/>
                          <a:cs typeface="Calibri"/>
                          <a:sym typeface="Calibri"/>
                        </a:rPr>
                        <a:t>Benchmark</a:t>
                      </a:r>
                      <a:r>
                        <a:rPr lang="es-MX" sz="1200" dirty="0">
                          <a:solidFill>
                            <a:schemeClr val="lt1"/>
                          </a:solidFill>
                          <a:latin typeface="Calibri"/>
                          <a:ea typeface="Calibri"/>
                          <a:cs typeface="Calibri"/>
                          <a:sym typeface="Calibri"/>
                        </a:rPr>
                        <a:t> Tour </a:t>
                      </a:r>
                      <a:endParaRPr sz="1200" dirty="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dirty="0">
                          <a:solidFill>
                            <a:schemeClr val="lt1"/>
                          </a:solidFill>
                          <a:latin typeface="Calibri"/>
                          <a:ea typeface="Calibri"/>
                          <a:cs typeface="Calibri"/>
                          <a:sym typeface="Calibri"/>
                        </a:rPr>
                        <a:t>CLAUT </a:t>
                      </a:r>
                      <a:r>
                        <a:rPr lang="es-MX" sz="1200" dirty="0" err="1">
                          <a:solidFill>
                            <a:schemeClr val="lt1"/>
                          </a:solidFill>
                          <a:latin typeface="Calibri"/>
                          <a:ea typeface="Calibri"/>
                          <a:cs typeface="Calibri"/>
                          <a:sym typeface="Calibri"/>
                        </a:rPr>
                        <a:t>Award</a:t>
                      </a:r>
                      <a:r>
                        <a:rPr lang="es-MX" sz="1200" dirty="0">
                          <a:solidFill>
                            <a:schemeClr val="lt1"/>
                          </a:solidFill>
                          <a:latin typeface="Calibri"/>
                          <a:ea typeface="Calibri"/>
                          <a:cs typeface="Calibri"/>
                          <a:sym typeface="Calibri"/>
                        </a:rPr>
                        <a:t> (</a:t>
                      </a:r>
                      <a:r>
                        <a:rPr lang="es-MX" sz="1200" dirty="0" err="1">
                          <a:solidFill>
                            <a:schemeClr val="lt1"/>
                          </a:solidFill>
                          <a:latin typeface="Calibri"/>
                          <a:ea typeface="Calibri"/>
                          <a:cs typeface="Calibri"/>
                          <a:sym typeface="Calibri"/>
                        </a:rPr>
                        <a:t>Continuous</a:t>
                      </a:r>
                      <a:r>
                        <a:rPr lang="es-MX" sz="1200" dirty="0">
                          <a:solidFill>
                            <a:schemeClr val="lt1"/>
                          </a:solidFill>
                          <a:latin typeface="Calibri"/>
                          <a:ea typeface="Calibri"/>
                          <a:cs typeface="Calibri"/>
                          <a:sym typeface="Calibri"/>
                        </a:rPr>
                        <a:t> </a:t>
                      </a:r>
                      <a:r>
                        <a:rPr lang="es-MX" sz="1200" dirty="0" err="1">
                          <a:solidFill>
                            <a:schemeClr val="lt1"/>
                          </a:solidFill>
                          <a:latin typeface="Calibri"/>
                          <a:ea typeface="Calibri"/>
                          <a:cs typeface="Calibri"/>
                          <a:sym typeface="Calibri"/>
                        </a:rPr>
                        <a:t>Improvement</a:t>
                      </a:r>
                      <a:r>
                        <a:rPr lang="es-MX" sz="1200" dirty="0">
                          <a:solidFill>
                            <a:schemeClr val="lt1"/>
                          </a:solidFill>
                          <a:latin typeface="Calibri"/>
                          <a:ea typeface="Calibri"/>
                          <a:cs typeface="Calibri"/>
                          <a:sym typeface="Calibri"/>
                        </a:rPr>
                        <a:t>) </a:t>
                      </a:r>
                      <a:endParaRPr sz="1200" dirty="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dirty="0" err="1">
                          <a:solidFill>
                            <a:schemeClr val="lt1"/>
                          </a:solidFill>
                          <a:latin typeface="Calibri"/>
                          <a:ea typeface="Calibri"/>
                          <a:cs typeface="Calibri"/>
                          <a:sym typeface="Calibri"/>
                        </a:rPr>
                        <a:t>Annual</a:t>
                      </a:r>
                      <a:r>
                        <a:rPr lang="es-MX" sz="1200" dirty="0">
                          <a:solidFill>
                            <a:schemeClr val="lt1"/>
                          </a:solidFill>
                          <a:latin typeface="Calibri"/>
                          <a:ea typeface="Calibri"/>
                          <a:cs typeface="Calibri"/>
                          <a:sym typeface="Calibri"/>
                        </a:rPr>
                        <a:t> </a:t>
                      </a:r>
                      <a:r>
                        <a:rPr lang="es-MX" sz="1200" dirty="0" err="1">
                          <a:solidFill>
                            <a:schemeClr val="lt1"/>
                          </a:solidFill>
                          <a:latin typeface="Calibri"/>
                          <a:ea typeface="Calibri"/>
                          <a:cs typeface="Calibri"/>
                          <a:sym typeface="Calibri"/>
                        </a:rPr>
                        <a:t>Assembly</a:t>
                      </a:r>
                      <a:r>
                        <a:rPr lang="es-MX" sz="1200" dirty="0">
                          <a:solidFill>
                            <a:schemeClr val="lt1"/>
                          </a:solidFill>
                          <a:latin typeface="Calibri"/>
                          <a:ea typeface="Calibri"/>
                          <a:cs typeface="Calibri"/>
                          <a:sym typeface="Calibri"/>
                        </a:rPr>
                        <a:t> </a:t>
                      </a:r>
                      <a:r>
                        <a:rPr lang="es-MX" sz="1200" dirty="0" err="1">
                          <a:solidFill>
                            <a:schemeClr val="lt1"/>
                          </a:solidFill>
                          <a:latin typeface="Calibri"/>
                          <a:ea typeface="Calibri"/>
                          <a:cs typeface="Calibri"/>
                          <a:sym typeface="Calibri"/>
                        </a:rPr>
                        <a:t>of</a:t>
                      </a:r>
                      <a:r>
                        <a:rPr lang="es-MX" sz="1200" dirty="0">
                          <a:solidFill>
                            <a:schemeClr val="lt1"/>
                          </a:solidFill>
                          <a:latin typeface="Calibri"/>
                          <a:ea typeface="Calibri"/>
                          <a:cs typeface="Calibri"/>
                          <a:sym typeface="Calibri"/>
                        </a:rPr>
                        <a:t> </a:t>
                      </a:r>
                      <a:r>
                        <a:rPr lang="es-MX" sz="1200" dirty="0" err="1">
                          <a:solidFill>
                            <a:schemeClr val="lt1"/>
                          </a:solidFill>
                          <a:latin typeface="Calibri"/>
                          <a:ea typeface="Calibri"/>
                          <a:cs typeface="Calibri"/>
                          <a:sym typeface="Calibri"/>
                        </a:rPr>
                        <a:t>Operation</a:t>
                      </a:r>
                      <a:endParaRPr sz="1400" u="none" strike="noStrike" cap="none" dirty="0">
                        <a:solidFill>
                          <a:schemeClr val="dk1"/>
                        </a:solidFill>
                        <a:latin typeface="Calibri"/>
                        <a:ea typeface="Calibri"/>
                        <a:cs typeface="Calibri"/>
                        <a:sym typeface="Calibri"/>
                      </a:endParaRPr>
                    </a:p>
                    <a:p>
                      <a:pPr marL="171450" marR="0" lvl="0" indent="-95250" algn="l" rtl="0">
                        <a:lnSpc>
                          <a:spcPct val="100000"/>
                        </a:lnSpc>
                        <a:spcBef>
                          <a:spcPts val="0"/>
                        </a:spcBef>
                        <a:spcAft>
                          <a:spcPts val="0"/>
                        </a:spcAft>
                        <a:buClr>
                          <a:schemeClr val="lt1"/>
                        </a:buClr>
                        <a:buSzPts val="1200"/>
                        <a:buFont typeface="Arial"/>
                        <a:buNone/>
                      </a:pPr>
                      <a:endParaRPr sz="1100" u="none" strike="noStrike" cap="none" dirty="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97475">
                <a:tc>
                  <a:txBody>
                    <a:bodyPr/>
                    <a:lstStyle/>
                    <a:p>
                      <a:pPr marL="0" marR="0" lvl="0" indent="0" algn="l" rtl="0">
                        <a:lnSpc>
                          <a:spcPct val="100000"/>
                        </a:lnSpc>
                        <a:spcBef>
                          <a:spcPts val="0"/>
                        </a:spcBef>
                        <a:spcAft>
                          <a:spcPts val="0"/>
                        </a:spcAft>
                        <a:buClr>
                          <a:srgbClr val="CD1719"/>
                        </a:buClr>
                        <a:buSzPts val="1200"/>
                        <a:buFont typeface="Arial"/>
                        <a:buNone/>
                      </a:pPr>
                      <a:r>
                        <a:rPr lang="es-MX" sz="1200" u="none" strike="noStrike" cap="none" dirty="0">
                          <a:solidFill>
                            <a:srgbClr val="CD1719"/>
                          </a:solidFill>
                          <a:latin typeface="Calibri"/>
                          <a:ea typeface="Calibri"/>
                          <a:cs typeface="Calibri"/>
                          <a:sym typeface="Calibri"/>
                        </a:rPr>
                        <a:t>SUBCOM</a:t>
                      </a:r>
                      <a:r>
                        <a:rPr lang="es-MX" sz="1200" dirty="0">
                          <a:solidFill>
                            <a:srgbClr val="CD1719"/>
                          </a:solidFill>
                          <a:latin typeface="Calibri"/>
                          <a:ea typeface="Calibri"/>
                          <a:cs typeface="Calibri"/>
                          <a:sym typeface="Calibri"/>
                        </a:rPr>
                        <a:t>MITTEE</a:t>
                      </a:r>
                      <a:r>
                        <a:rPr lang="es-MX" sz="1200" u="none" strike="noStrike" cap="none" dirty="0">
                          <a:solidFill>
                            <a:srgbClr val="CD1719"/>
                          </a:solidFill>
                          <a:latin typeface="Calibri"/>
                          <a:ea typeface="Calibri"/>
                          <a:cs typeface="Calibri"/>
                          <a:sym typeface="Calibri"/>
                        </a:rPr>
                        <a:t>S</a:t>
                      </a:r>
                      <a:endParaRPr sz="1800" u="none" strike="noStrike" cap="none" dirty="0"/>
                    </a:p>
                    <a:p>
                      <a:pPr marL="171450" marR="0" lvl="0" indent="-171450" algn="l" rtl="0">
                        <a:lnSpc>
                          <a:spcPct val="100000"/>
                        </a:lnSpc>
                        <a:spcBef>
                          <a:spcPts val="0"/>
                        </a:spcBef>
                        <a:spcAft>
                          <a:spcPts val="0"/>
                        </a:spcAft>
                        <a:buClr>
                          <a:schemeClr val="lt1"/>
                        </a:buClr>
                        <a:buSzPts val="1200"/>
                        <a:buFont typeface="Arial"/>
                        <a:buChar char="•"/>
                      </a:pPr>
                      <a:r>
                        <a:rPr lang="es-MX" sz="1200" dirty="0" err="1">
                          <a:solidFill>
                            <a:schemeClr val="lt1"/>
                          </a:solidFill>
                          <a:latin typeface="Calibri"/>
                          <a:ea typeface="Calibri"/>
                          <a:cs typeface="Calibri"/>
                          <a:sym typeface="Calibri"/>
                        </a:rPr>
                        <a:t>Quality</a:t>
                      </a:r>
                      <a:endParaRPr sz="1800" u="none" strike="noStrike" cap="none" dirty="0"/>
                    </a:p>
                    <a:p>
                      <a:pPr marL="171450" marR="0" lvl="0" indent="-171450" algn="l" rtl="0">
                        <a:lnSpc>
                          <a:spcPct val="100000"/>
                        </a:lnSpc>
                        <a:spcBef>
                          <a:spcPts val="0"/>
                        </a:spcBef>
                        <a:spcAft>
                          <a:spcPts val="0"/>
                        </a:spcAft>
                        <a:buClr>
                          <a:schemeClr val="lt1"/>
                        </a:buClr>
                        <a:buSzPts val="1200"/>
                        <a:buFont typeface="Arial"/>
                        <a:buChar char="•"/>
                      </a:pPr>
                      <a:r>
                        <a:rPr lang="es-MX" sz="1200" dirty="0" err="1">
                          <a:solidFill>
                            <a:schemeClr val="lt1"/>
                          </a:solidFill>
                          <a:latin typeface="Calibri"/>
                          <a:ea typeface="Calibri"/>
                          <a:cs typeface="Calibri"/>
                          <a:sym typeface="Calibri"/>
                        </a:rPr>
                        <a:t>Maintenance</a:t>
                      </a:r>
                      <a:endParaRPr lang="es-MX" sz="12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200"/>
                        <a:buFont typeface="Arial"/>
                        <a:buNone/>
                      </a:pPr>
                      <a:endParaRPr sz="1800" u="none" strike="noStrike" cap="none" dirty="0"/>
                    </a:p>
                    <a:p>
                      <a:pPr marL="0" marR="0" lvl="0" indent="0" algn="l" rtl="0">
                        <a:lnSpc>
                          <a:spcPct val="100000"/>
                        </a:lnSpc>
                        <a:spcBef>
                          <a:spcPts val="0"/>
                        </a:spcBef>
                        <a:spcAft>
                          <a:spcPts val="0"/>
                        </a:spcAft>
                        <a:buClr>
                          <a:schemeClr val="dk1"/>
                        </a:buClr>
                        <a:buSzPts val="700"/>
                        <a:buFont typeface="Arial"/>
                        <a:buNone/>
                      </a:pPr>
                      <a:endParaRPr sz="700" u="none" strike="noStrike" cap="none" dirty="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497475">
                <a:tc>
                  <a:txBody>
                    <a:bodyPr/>
                    <a:lstStyle/>
                    <a:p>
                      <a:pPr marL="0" lvl="0" indent="0" algn="l" rtl="0">
                        <a:spcBef>
                          <a:spcPts val="0"/>
                        </a:spcBef>
                        <a:spcAft>
                          <a:spcPts val="0"/>
                        </a:spcAft>
                        <a:buNone/>
                      </a:pPr>
                      <a:r>
                        <a:rPr lang="es-MX" sz="1200" dirty="0">
                          <a:solidFill>
                            <a:srgbClr val="CD1719"/>
                          </a:solidFill>
                          <a:latin typeface="Calibri"/>
                          <a:ea typeface="Calibri"/>
                          <a:cs typeface="Calibri"/>
                          <a:sym typeface="Calibri"/>
                        </a:rPr>
                        <a:t>PERIODICITY:</a:t>
                      </a:r>
                      <a:endParaRPr sz="1200" dirty="0">
                        <a:solidFill>
                          <a:srgbClr val="CD1719"/>
                        </a:solidFill>
                        <a:latin typeface="Calibri"/>
                        <a:ea typeface="Calibri"/>
                        <a:cs typeface="Calibri"/>
                        <a:sym typeface="Calibri"/>
                      </a:endParaRPr>
                    </a:p>
                    <a:p>
                      <a:pPr marL="457200" lvl="0" indent="-304800" algn="l" rtl="0">
                        <a:spcBef>
                          <a:spcPts val="0"/>
                        </a:spcBef>
                        <a:spcAft>
                          <a:spcPts val="0"/>
                        </a:spcAft>
                        <a:buClr>
                          <a:schemeClr val="lt1"/>
                        </a:buClr>
                        <a:buSzPts val="1200"/>
                        <a:buChar char="•"/>
                      </a:pPr>
                      <a:r>
                        <a:rPr lang="es-MX" sz="1200" dirty="0" err="1">
                          <a:solidFill>
                            <a:schemeClr val="lt1"/>
                          </a:solidFill>
                          <a:latin typeface="Calibri"/>
                          <a:ea typeface="Calibri"/>
                          <a:cs typeface="Calibri"/>
                          <a:sym typeface="Calibri"/>
                        </a:rPr>
                        <a:t>Monthly</a:t>
                      </a:r>
                      <a:endParaRPr sz="1200" dirty="0">
                        <a:solidFill>
                          <a:srgbClr val="CD1719"/>
                        </a:solidFill>
                        <a:latin typeface="Calibri"/>
                        <a:ea typeface="Calibri"/>
                        <a:cs typeface="Calibri"/>
                        <a:sym typeface="Calibri"/>
                      </a:endParaRPr>
                    </a:p>
                    <a:p>
                      <a:pPr marL="171450" marR="0" lvl="0" indent="-95250" algn="l" rtl="0">
                        <a:lnSpc>
                          <a:spcPct val="100000"/>
                        </a:lnSpc>
                        <a:spcBef>
                          <a:spcPts val="0"/>
                        </a:spcBef>
                        <a:spcAft>
                          <a:spcPts val="0"/>
                        </a:spcAft>
                        <a:buClr>
                          <a:schemeClr val="lt1"/>
                        </a:buClr>
                        <a:buSzPts val="1200"/>
                        <a:buFont typeface="Arial"/>
                        <a:buNone/>
                      </a:pPr>
                      <a:endParaRPr sz="1200" u="none" strike="noStrike" cap="none" dirty="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520" name="Google Shape;520;p35"/>
          <p:cNvGraphicFramePr/>
          <p:nvPr>
            <p:extLst>
              <p:ext uri="{D42A27DB-BD31-4B8C-83A1-F6EECF244321}">
                <p14:modId xmlns:p14="http://schemas.microsoft.com/office/powerpoint/2010/main" val="3865062519"/>
              </p:ext>
            </p:extLst>
          </p:nvPr>
        </p:nvGraphicFramePr>
        <p:xfrm>
          <a:off x="2810242" y="1289562"/>
          <a:ext cx="1524575" cy="5715040"/>
        </p:xfrm>
        <a:graphic>
          <a:graphicData uri="http://schemas.openxmlformats.org/drawingml/2006/table">
            <a:tbl>
              <a:tblPr>
                <a:noFill/>
                <a:tableStyleId>{FFB36726-4BE8-42D5-ACD7-7A59BB974400}</a:tableStyleId>
              </a:tblPr>
              <a:tblGrid>
                <a:gridCol w="1524575">
                  <a:extLst>
                    <a:ext uri="{9D8B030D-6E8A-4147-A177-3AD203B41FA5}">
                      <a16:colId xmlns:a16="http://schemas.microsoft.com/office/drawing/2014/main" val="20000"/>
                    </a:ext>
                  </a:extLst>
                </a:gridCol>
              </a:tblGrid>
              <a:tr h="350975">
                <a:tc>
                  <a:txBody>
                    <a:bodyPr/>
                    <a:lstStyle/>
                    <a:p>
                      <a:pPr marL="0" marR="0" lvl="0" indent="0" algn="ctr" rtl="0">
                        <a:lnSpc>
                          <a:spcPct val="10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QUALITY</a:t>
                      </a:r>
                      <a:endParaRPr sz="180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200"/>
                        <a:buFont typeface="Calibri"/>
                        <a:buNone/>
                      </a:pPr>
                      <a:endParaRPr sz="1200" u="none" strike="noStrike" cap="none">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8DA9DB"/>
                    </a:solidFill>
                  </a:tcPr>
                </a:tc>
                <a:extLst>
                  <a:ext uri="{0D108BD9-81ED-4DB2-BD59-A6C34878D82A}">
                    <a16:rowId xmlns:a16="http://schemas.microsoft.com/office/drawing/2014/main" val="10000"/>
                  </a:ext>
                </a:extLst>
              </a:tr>
              <a:tr h="1362625">
                <a:tc>
                  <a:txBody>
                    <a:bodyPr/>
                    <a:lstStyle/>
                    <a:p>
                      <a:pPr marL="0" marR="0" lvl="0" indent="0" algn="l" rtl="0">
                        <a:lnSpc>
                          <a:spcPct val="100000"/>
                        </a:lnSpc>
                        <a:spcBef>
                          <a:spcPts val="0"/>
                        </a:spcBef>
                        <a:spcAft>
                          <a:spcPts val="0"/>
                        </a:spcAft>
                        <a:buClr>
                          <a:srgbClr val="CD1719"/>
                        </a:buClr>
                        <a:buSzPts val="1100"/>
                        <a:buFont typeface="Calibri"/>
                        <a:buNone/>
                      </a:pPr>
                      <a:r>
                        <a:rPr lang="es-MX" sz="1100">
                          <a:solidFill>
                            <a:srgbClr val="CD1719"/>
                          </a:solidFill>
                          <a:latin typeface="Calibri"/>
                          <a:ea typeface="Calibri"/>
                          <a:cs typeface="Calibri"/>
                          <a:sym typeface="Calibri"/>
                        </a:rPr>
                        <a:t>OBJECTIVE</a:t>
                      </a:r>
                      <a:r>
                        <a:rPr lang="es-MX" sz="1100" u="none" strike="noStrike" cap="none">
                          <a:solidFill>
                            <a:srgbClr val="CD1719"/>
                          </a:solidFill>
                          <a:latin typeface="Calibri"/>
                          <a:ea typeface="Calibri"/>
                          <a:cs typeface="Calibri"/>
                          <a:sym typeface="Calibri"/>
                        </a:rPr>
                        <a:t>: </a:t>
                      </a:r>
                      <a:r>
                        <a:rPr lang="es-MX" sz="1100">
                          <a:solidFill>
                            <a:schemeClr val="lt1"/>
                          </a:solidFill>
                          <a:latin typeface="Calibri"/>
                          <a:ea typeface="Calibri"/>
                          <a:cs typeface="Calibri"/>
                          <a:sym typeface="Calibri"/>
                        </a:rPr>
                        <a:t>Reduce losses due to lack of quality in the products of the associated organizations. </a:t>
                      </a: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10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10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10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1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97175">
                <a:tc>
                  <a:txBody>
                    <a:bodyPr/>
                    <a:lstStyle/>
                    <a:p>
                      <a:pPr marL="0" marR="0" lvl="0" indent="0" algn="l" rtl="0">
                        <a:lnSpc>
                          <a:spcPct val="100000"/>
                        </a:lnSpc>
                        <a:spcBef>
                          <a:spcPts val="0"/>
                        </a:spcBef>
                        <a:spcAft>
                          <a:spcPts val="0"/>
                        </a:spcAft>
                        <a:buClr>
                          <a:srgbClr val="CD1719"/>
                        </a:buClr>
                        <a:buSzPts val="1200"/>
                        <a:buFont typeface="Arial"/>
                        <a:buNone/>
                      </a:pPr>
                      <a:r>
                        <a:rPr lang="es-MX" sz="1200">
                          <a:solidFill>
                            <a:srgbClr val="CD1719"/>
                          </a:solidFill>
                          <a:latin typeface="Calibri"/>
                          <a:ea typeface="Calibri"/>
                          <a:cs typeface="Calibri"/>
                          <a:sym typeface="Calibri"/>
                        </a:rPr>
                        <a:t>PROJECTS</a:t>
                      </a:r>
                      <a:r>
                        <a:rPr lang="es-MX" sz="1200" u="none" strike="noStrike" cap="none">
                          <a:solidFill>
                            <a:srgbClr val="CD1719"/>
                          </a:solidFill>
                          <a:latin typeface="Calibri"/>
                          <a:ea typeface="Calibri"/>
                          <a:cs typeface="Calibri"/>
                          <a:sym typeface="Calibri"/>
                        </a:rPr>
                        <a:t>:</a:t>
                      </a:r>
                      <a:endParaRPr sz="1200" u="none" strike="noStrike" cap="none">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a:solidFill>
                            <a:schemeClr val="lt1"/>
                          </a:solidFill>
                          <a:latin typeface="Calibri"/>
                          <a:ea typeface="Calibri"/>
                          <a:cs typeface="Calibri"/>
                          <a:sym typeface="Calibri"/>
                        </a:rPr>
                        <a:t>Instrument for Measuring Best Quality Practices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a:solidFill>
                            <a:schemeClr val="lt1"/>
                          </a:solidFill>
                          <a:latin typeface="Calibri"/>
                          <a:ea typeface="Calibri"/>
                          <a:cs typeface="Calibri"/>
                          <a:sym typeface="Calibri"/>
                        </a:rPr>
                        <a:t>Digitization of Quality Processes</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a:solidFill>
                            <a:schemeClr val="lt1"/>
                          </a:solidFill>
                          <a:latin typeface="Calibri"/>
                          <a:ea typeface="Calibri"/>
                          <a:cs typeface="Calibri"/>
                          <a:sym typeface="Calibri"/>
                        </a:rPr>
                        <a:t>AMEF-VDA Transition and Audits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a:solidFill>
                            <a:schemeClr val="lt1"/>
                          </a:solidFill>
                          <a:latin typeface="Calibri"/>
                          <a:ea typeface="Calibri"/>
                          <a:cs typeface="Calibri"/>
                          <a:sym typeface="Calibri"/>
                        </a:rPr>
                        <a:t>ASQ Career Plan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a:solidFill>
                            <a:schemeClr val="lt1"/>
                          </a:solidFill>
                          <a:latin typeface="Calibri"/>
                          <a:ea typeface="Calibri"/>
                          <a:cs typeface="Calibri"/>
                          <a:sym typeface="Calibri"/>
                        </a:rPr>
                        <a:t>IATF: Risk Management</a:t>
                      </a:r>
                      <a:endParaRPr sz="1400" u="none" strike="noStrike" cap="none"/>
                    </a:p>
                    <a:p>
                      <a:pPr marL="171450" marR="0" lvl="0" indent="-95250" algn="l" rtl="0">
                        <a:lnSpc>
                          <a:spcPct val="100000"/>
                        </a:lnSpc>
                        <a:spcBef>
                          <a:spcPts val="0"/>
                        </a:spcBef>
                        <a:spcAft>
                          <a:spcPts val="0"/>
                        </a:spcAft>
                        <a:buClr>
                          <a:schemeClr val="lt1"/>
                        </a:buClr>
                        <a:buSzPts val="1200"/>
                        <a:buFont typeface="Arial"/>
                        <a:buNone/>
                      </a:pPr>
                      <a:endParaRPr sz="1200">
                        <a:solidFill>
                          <a:schemeClr val="lt1"/>
                        </a:solidFill>
                        <a:latin typeface="Calibri"/>
                        <a:ea typeface="Calibri"/>
                        <a:cs typeface="Calibri"/>
                        <a:sym typeface="Calibri"/>
                      </a:endParaRPr>
                    </a:p>
                    <a:p>
                      <a:pPr marL="171450" marR="0" lvl="0" indent="-95250" algn="l" rtl="0">
                        <a:lnSpc>
                          <a:spcPct val="100000"/>
                        </a:lnSpc>
                        <a:spcBef>
                          <a:spcPts val="0"/>
                        </a:spcBef>
                        <a:spcAft>
                          <a:spcPts val="0"/>
                        </a:spcAft>
                        <a:buClr>
                          <a:schemeClr val="lt1"/>
                        </a:buClr>
                        <a:buSzPts val="1200"/>
                        <a:buFont typeface="Arial"/>
                        <a:buNone/>
                      </a:pPr>
                      <a:endParaRPr sz="1200">
                        <a:solidFill>
                          <a:schemeClr val="lt1"/>
                        </a:solidFill>
                        <a:latin typeface="Calibri"/>
                        <a:ea typeface="Calibri"/>
                        <a:cs typeface="Calibri"/>
                        <a:sym typeface="Calibri"/>
                      </a:endParaRPr>
                    </a:p>
                    <a:p>
                      <a:pPr marL="171450" marR="0" lvl="0" indent="-95250" algn="l" rtl="0">
                        <a:lnSpc>
                          <a:spcPct val="100000"/>
                        </a:lnSpc>
                        <a:spcBef>
                          <a:spcPts val="0"/>
                        </a:spcBef>
                        <a:spcAft>
                          <a:spcPts val="0"/>
                        </a:spcAft>
                        <a:buClr>
                          <a:schemeClr val="lt1"/>
                        </a:buClr>
                        <a:buSzPts val="1200"/>
                        <a:buFont typeface="Arial"/>
                        <a:buNone/>
                      </a:pPr>
                      <a:endParaRPr sz="1200">
                        <a:solidFill>
                          <a:schemeClr val="lt1"/>
                        </a:solidFill>
                        <a:latin typeface="Calibri"/>
                        <a:ea typeface="Calibri"/>
                        <a:cs typeface="Calibri"/>
                        <a:sym typeface="Calibri"/>
                      </a:endParaRPr>
                    </a:p>
                    <a:p>
                      <a:pPr marL="171450" marR="0" lvl="0" indent="-95250" algn="l" rtl="0">
                        <a:lnSpc>
                          <a:spcPct val="100000"/>
                        </a:lnSpc>
                        <a:spcBef>
                          <a:spcPts val="0"/>
                        </a:spcBef>
                        <a:spcAft>
                          <a:spcPts val="0"/>
                        </a:spcAft>
                        <a:buClr>
                          <a:schemeClr val="lt1"/>
                        </a:buClr>
                        <a:buSzPts val="1200"/>
                        <a:buFont typeface="Arial"/>
                        <a:buNone/>
                      </a:pPr>
                      <a:endParaRPr sz="120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97475">
                <a:tc>
                  <a:txBody>
                    <a:bodyPr/>
                    <a:lstStyle/>
                    <a:p>
                      <a:pPr marL="0" lvl="0" indent="0" algn="l" rtl="0">
                        <a:spcBef>
                          <a:spcPts val="0"/>
                        </a:spcBef>
                        <a:spcAft>
                          <a:spcPts val="0"/>
                        </a:spcAft>
                        <a:buNone/>
                      </a:pPr>
                      <a:r>
                        <a:rPr lang="es-MX" sz="1200" dirty="0">
                          <a:solidFill>
                            <a:srgbClr val="CD1719"/>
                          </a:solidFill>
                          <a:latin typeface="Calibri"/>
                          <a:ea typeface="Calibri"/>
                          <a:cs typeface="Calibri"/>
                          <a:sym typeface="Calibri"/>
                        </a:rPr>
                        <a:t>PERIODICITY:</a:t>
                      </a:r>
                      <a:endParaRPr sz="1800" dirty="0">
                        <a:solidFill>
                          <a:schemeClr val="dk1"/>
                        </a:solidFill>
                      </a:endParaRPr>
                    </a:p>
                    <a:p>
                      <a:pPr marL="457200" lvl="0" indent="-304800" algn="l" rtl="0">
                        <a:spcBef>
                          <a:spcPts val="0"/>
                        </a:spcBef>
                        <a:spcAft>
                          <a:spcPts val="0"/>
                        </a:spcAft>
                        <a:buClr>
                          <a:schemeClr val="lt1"/>
                        </a:buClr>
                        <a:buSzPts val="1200"/>
                        <a:buChar char="•"/>
                      </a:pPr>
                      <a:r>
                        <a:rPr lang="es-MX" sz="1200" dirty="0" err="1">
                          <a:solidFill>
                            <a:schemeClr val="lt1"/>
                          </a:solidFill>
                          <a:latin typeface="Calibri"/>
                          <a:ea typeface="Calibri"/>
                          <a:cs typeface="Calibri"/>
                          <a:sym typeface="Calibri"/>
                        </a:rPr>
                        <a:t>Monthly</a:t>
                      </a:r>
                      <a:endParaRPr sz="1200" dirty="0">
                        <a:solidFill>
                          <a:srgbClr val="CD1719"/>
                        </a:solidFill>
                        <a:latin typeface="Calibri"/>
                        <a:ea typeface="Calibri"/>
                        <a:cs typeface="Calibri"/>
                        <a:sym typeface="Calibri"/>
                      </a:endParaRPr>
                    </a:p>
                    <a:p>
                      <a:pPr marL="171450" marR="0" lvl="0" indent="-95250" algn="l" rtl="0">
                        <a:lnSpc>
                          <a:spcPct val="100000"/>
                        </a:lnSpc>
                        <a:spcBef>
                          <a:spcPts val="0"/>
                        </a:spcBef>
                        <a:spcAft>
                          <a:spcPts val="0"/>
                        </a:spcAft>
                        <a:buClr>
                          <a:schemeClr val="lt1"/>
                        </a:buClr>
                        <a:buSzPts val="1200"/>
                        <a:buFont typeface="Arial"/>
                        <a:buNone/>
                      </a:pPr>
                      <a:endParaRPr sz="1200" u="none" strike="noStrike" cap="none" dirty="0">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521" name="Google Shape;521;p35"/>
          <p:cNvGraphicFramePr/>
          <p:nvPr/>
        </p:nvGraphicFramePr>
        <p:xfrm>
          <a:off x="4488797" y="1283466"/>
          <a:ext cx="1524575" cy="5572425"/>
        </p:xfrm>
        <a:graphic>
          <a:graphicData uri="http://schemas.openxmlformats.org/drawingml/2006/table">
            <a:tbl>
              <a:tblPr>
                <a:noFill/>
                <a:tableStyleId>{FFB36726-4BE8-42D5-ACD7-7A59BB974400}</a:tableStyleId>
              </a:tblPr>
              <a:tblGrid>
                <a:gridCol w="1524575">
                  <a:extLst>
                    <a:ext uri="{9D8B030D-6E8A-4147-A177-3AD203B41FA5}">
                      <a16:colId xmlns:a16="http://schemas.microsoft.com/office/drawing/2014/main" val="20000"/>
                    </a:ext>
                  </a:extLst>
                </a:gridCol>
              </a:tblGrid>
              <a:tr h="350975">
                <a:tc>
                  <a:txBody>
                    <a:bodyPr/>
                    <a:lstStyle/>
                    <a:p>
                      <a:pPr marL="0" marR="0" lvl="0" indent="0" algn="ctr" rtl="0">
                        <a:lnSpc>
                          <a:spcPct val="100000"/>
                        </a:lnSpc>
                        <a:spcBef>
                          <a:spcPts val="0"/>
                        </a:spcBef>
                        <a:spcAft>
                          <a:spcPts val="0"/>
                        </a:spcAft>
                        <a:buClr>
                          <a:schemeClr val="dk1"/>
                        </a:buClr>
                        <a:buSzPts val="1200"/>
                        <a:buFont typeface="Calibri"/>
                        <a:buNone/>
                      </a:pPr>
                      <a:r>
                        <a:rPr lang="es-MX" sz="1200">
                          <a:solidFill>
                            <a:schemeClr val="dk1"/>
                          </a:solidFill>
                          <a:latin typeface="Calibri"/>
                          <a:ea typeface="Calibri"/>
                          <a:cs typeface="Calibri"/>
                          <a:sym typeface="Calibri"/>
                        </a:rPr>
                        <a:t>MAINTENANCE</a:t>
                      </a:r>
                      <a:endParaRPr sz="1800" b="0" u="none" strike="noStrike" cap="none">
                        <a:solidFill>
                          <a:schemeClr val="dk1"/>
                        </a:solidFill>
                      </a:endParaRPr>
                    </a:p>
                    <a:p>
                      <a:pPr marL="0" marR="0" lvl="0" indent="0" algn="ctr" rtl="0">
                        <a:lnSpc>
                          <a:spcPct val="100000"/>
                        </a:lnSpc>
                        <a:spcBef>
                          <a:spcPts val="0"/>
                        </a:spcBef>
                        <a:spcAft>
                          <a:spcPts val="0"/>
                        </a:spcAft>
                        <a:buClr>
                          <a:schemeClr val="dk1"/>
                        </a:buClr>
                        <a:buSzPts val="1200"/>
                        <a:buFont typeface="Calibri"/>
                        <a:buNone/>
                      </a:pPr>
                      <a:endParaRPr sz="1200" b="1"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8DA9DB"/>
                    </a:solidFill>
                  </a:tcPr>
                </a:tc>
                <a:extLst>
                  <a:ext uri="{0D108BD9-81ED-4DB2-BD59-A6C34878D82A}">
                    <a16:rowId xmlns:a16="http://schemas.microsoft.com/office/drawing/2014/main" val="10000"/>
                  </a:ext>
                </a:extLst>
              </a:tr>
              <a:tr h="1362625">
                <a:tc>
                  <a:txBody>
                    <a:bodyPr/>
                    <a:lstStyle/>
                    <a:p>
                      <a:pPr marL="0" marR="0" lvl="0" indent="0" algn="l" rtl="0">
                        <a:lnSpc>
                          <a:spcPct val="100000"/>
                        </a:lnSpc>
                        <a:spcBef>
                          <a:spcPts val="0"/>
                        </a:spcBef>
                        <a:spcAft>
                          <a:spcPts val="0"/>
                        </a:spcAft>
                        <a:buClr>
                          <a:srgbClr val="CD1719"/>
                        </a:buClr>
                        <a:buSzPts val="1100"/>
                        <a:buFont typeface="Calibri"/>
                        <a:buNone/>
                      </a:pPr>
                      <a:r>
                        <a:rPr lang="es-MX" sz="1100">
                          <a:solidFill>
                            <a:srgbClr val="CD1719"/>
                          </a:solidFill>
                          <a:latin typeface="Calibri"/>
                          <a:ea typeface="Calibri"/>
                          <a:cs typeface="Calibri"/>
                          <a:sym typeface="Calibri"/>
                        </a:rPr>
                        <a:t>OBJECTIVE</a:t>
                      </a:r>
                      <a:r>
                        <a:rPr lang="es-MX" sz="1100" u="none" strike="noStrike" cap="none">
                          <a:solidFill>
                            <a:srgbClr val="CD1719"/>
                          </a:solidFill>
                          <a:latin typeface="Calibri"/>
                          <a:ea typeface="Calibri"/>
                          <a:cs typeface="Calibri"/>
                          <a:sym typeface="Calibri"/>
                        </a:rPr>
                        <a:t>: </a:t>
                      </a:r>
                      <a:r>
                        <a:rPr lang="es-MX" sz="1100">
                          <a:solidFill>
                            <a:schemeClr val="lt1"/>
                          </a:solidFill>
                          <a:latin typeface="Calibri"/>
                          <a:ea typeface="Calibri"/>
                          <a:cs typeface="Calibri"/>
                          <a:sym typeface="Calibri"/>
                        </a:rPr>
                        <a:t>Improve equipment reliability to lower maintenance costs</a:t>
                      </a:r>
                      <a:endParaRPr sz="1800" u="none" strike="noStrike" cap="none"/>
                    </a:p>
                    <a:p>
                      <a:pPr marL="0" marR="0" lvl="0" indent="0" algn="l" rtl="0">
                        <a:lnSpc>
                          <a:spcPct val="100000"/>
                        </a:lnSpc>
                        <a:spcBef>
                          <a:spcPts val="0"/>
                        </a:spcBef>
                        <a:spcAft>
                          <a:spcPts val="0"/>
                        </a:spcAft>
                        <a:buClr>
                          <a:schemeClr val="dk1"/>
                        </a:buClr>
                        <a:buSzPts val="1100"/>
                        <a:buFont typeface="Calibri"/>
                        <a:buNone/>
                      </a:pPr>
                      <a:endParaRPr sz="110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10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10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10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1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97175">
                <a:tc>
                  <a:txBody>
                    <a:bodyPr/>
                    <a:lstStyle/>
                    <a:p>
                      <a:pPr marL="0" marR="0" lvl="0" indent="0" algn="l" rtl="0">
                        <a:lnSpc>
                          <a:spcPct val="100000"/>
                        </a:lnSpc>
                        <a:spcBef>
                          <a:spcPts val="0"/>
                        </a:spcBef>
                        <a:spcAft>
                          <a:spcPts val="0"/>
                        </a:spcAft>
                        <a:buClr>
                          <a:srgbClr val="C00000"/>
                        </a:buClr>
                        <a:buSzPts val="1200"/>
                        <a:buFont typeface="Arial"/>
                        <a:buNone/>
                      </a:pPr>
                      <a:r>
                        <a:rPr lang="es-MX" sz="1200">
                          <a:solidFill>
                            <a:srgbClr val="CD1719"/>
                          </a:solidFill>
                          <a:latin typeface="Calibri"/>
                          <a:ea typeface="Calibri"/>
                          <a:cs typeface="Calibri"/>
                          <a:sym typeface="Calibri"/>
                        </a:rPr>
                        <a:t>PROJECTS</a:t>
                      </a:r>
                      <a:r>
                        <a:rPr lang="es-MX" sz="1200" u="none" strike="noStrike" cap="none">
                          <a:solidFill>
                            <a:srgbClr val="C00000"/>
                          </a:solidFill>
                          <a:latin typeface="Calibri"/>
                          <a:ea typeface="Calibri"/>
                          <a:cs typeface="Calibri"/>
                          <a:sym typeface="Calibri"/>
                        </a:rPr>
                        <a:t>:</a:t>
                      </a:r>
                      <a:endParaRPr sz="1800" u="none" strike="noStrike" cap="none"/>
                    </a:p>
                    <a:p>
                      <a:pPr marL="171450" marR="0" lvl="0" indent="-171450" algn="l" rtl="0">
                        <a:lnSpc>
                          <a:spcPct val="100000"/>
                        </a:lnSpc>
                        <a:spcBef>
                          <a:spcPts val="0"/>
                        </a:spcBef>
                        <a:spcAft>
                          <a:spcPts val="0"/>
                        </a:spcAft>
                        <a:buClr>
                          <a:schemeClr val="lt1"/>
                        </a:buClr>
                        <a:buSzPts val="1200"/>
                        <a:buFont typeface="Arial"/>
                        <a:buChar char="•"/>
                      </a:pPr>
                      <a:r>
                        <a:rPr lang="es-MX" sz="1200">
                          <a:solidFill>
                            <a:schemeClr val="lt1"/>
                          </a:solidFill>
                          <a:latin typeface="Calibri"/>
                          <a:ea typeface="Calibri"/>
                          <a:cs typeface="Calibri"/>
                          <a:sym typeface="Calibri"/>
                        </a:rPr>
                        <a:t>Instrument for Measuring Best Maintenance Practices</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a:solidFill>
                            <a:schemeClr val="lt1"/>
                          </a:solidFill>
                          <a:latin typeface="Calibri"/>
                          <a:ea typeface="Calibri"/>
                          <a:cs typeface="Calibri"/>
                          <a:sym typeface="Calibri"/>
                        </a:rPr>
                        <a:t>Staff Competencies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a:solidFill>
                            <a:schemeClr val="lt1"/>
                          </a:solidFill>
                          <a:latin typeface="Calibri"/>
                          <a:ea typeface="Calibri"/>
                          <a:cs typeface="Calibri"/>
                          <a:sym typeface="Calibri"/>
                        </a:rPr>
                        <a:t>Planned Maintenance Optimization (PMO)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a:solidFill>
                            <a:schemeClr val="lt1"/>
                          </a:solidFill>
                          <a:latin typeface="Calibri"/>
                          <a:ea typeface="Calibri"/>
                          <a:cs typeface="Calibri"/>
                          <a:sym typeface="Calibri"/>
                        </a:rPr>
                        <a:t>Risk Management in Maintenance </a:t>
                      </a:r>
                      <a:endParaRPr sz="1200">
                        <a:solidFill>
                          <a:schemeClr val="lt1"/>
                        </a:solidFill>
                        <a:latin typeface="Calibri"/>
                        <a:ea typeface="Calibri"/>
                        <a:cs typeface="Calibri"/>
                        <a:sym typeface="Calibri"/>
                      </a:endParaRPr>
                    </a:p>
                    <a:p>
                      <a:pPr marL="171450" marR="0" lvl="0" indent="-171450" algn="l" rtl="0">
                        <a:lnSpc>
                          <a:spcPct val="100000"/>
                        </a:lnSpc>
                        <a:spcBef>
                          <a:spcPts val="0"/>
                        </a:spcBef>
                        <a:spcAft>
                          <a:spcPts val="0"/>
                        </a:spcAft>
                        <a:buClr>
                          <a:schemeClr val="lt1"/>
                        </a:buClr>
                        <a:buSzPts val="1200"/>
                        <a:buFont typeface="Arial"/>
                        <a:buChar char="•"/>
                      </a:pPr>
                      <a:r>
                        <a:rPr lang="es-MX" sz="1200">
                          <a:solidFill>
                            <a:schemeClr val="lt1"/>
                          </a:solidFill>
                          <a:latin typeface="Calibri"/>
                          <a:ea typeface="Calibri"/>
                          <a:cs typeface="Calibri"/>
                          <a:sym typeface="Calibri"/>
                        </a:rPr>
                        <a:t>Diploma in Reliability and Maintenance</a:t>
                      </a:r>
                      <a:endParaRPr sz="1200" u="none" strike="noStrike" cap="none">
                        <a:solidFill>
                          <a:schemeClr val="lt1"/>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97475">
                <a:tc>
                  <a:txBody>
                    <a:bodyPr/>
                    <a:lstStyle/>
                    <a:p>
                      <a:pPr marL="0" lvl="0" indent="0" algn="l" rtl="0">
                        <a:spcBef>
                          <a:spcPts val="0"/>
                        </a:spcBef>
                        <a:spcAft>
                          <a:spcPts val="0"/>
                        </a:spcAft>
                        <a:buClr>
                          <a:srgbClr val="CD1719"/>
                        </a:buClr>
                        <a:buSzPts val="1200"/>
                        <a:buFont typeface="Arial"/>
                        <a:buNone/>
                      </a:pPr>
                      <a:r>
                        <a:rPr lang="es-MX" sz="1200">
                          <a:solidFill>
                            <a:srgbClr val="CD1719"/>
                          </a:solidFill>
                          <a:latin typeface="Calibri"/>
                          <a:ea typeface="Calibri"/>
                          <a:cs typeface="Calibri"/>
                          <a:sym typeface="Calibri"/>
                        </a:rPr>
                        <a:t>PERIODICITY:</a:t>
                      </a:r>
                      <a:endParaRPr sz="1800">
                        <a:solidFill>
                          <a:schemeClr val="dk1"/>
                        </a:solidFill>
                      </a:endParaRPr>
                    </a:p>
                    <a:p>
                      <a:pPr marL="171450" lvl="0" indent="-171450" algn="l" rtl="0">
                        <a:spcBef>
                          <a:spcPts val="0"/>
                        </a:spcBef>
                        <a:spcAft>
                          <a:spcPts val="0"/>
                        </a:spcAft>
                        <a:buClr>
                          <a:schemeClr val="lt1"/>
                        </a:buClr>
                        <a:buSzPts val="1200"/>
                        <a:buChar char="•"/>
                      </a:pPr>
                      <a:r>
                        <a:rPr lang="es-MX" sz="1200">
                          <a:solidFill>
                            <a:schemeClr val="lt1"/>
                          </a:solidFill>
                          <a:latin typeface="Calibri"/>
                          <a:ea typeface="Calibri"/>
                          <a:cs typeface="Calibri"/>
                          <a:sym typeface="Calibri"/>
                        </a:rPr>
                        <a:t>Bimonthly</a:t>
                      </a:r>
                      <a:endParaRPr sz="1200">
                        <a:solidFill>
                          <a:srgbClr val="CD1719"/>
                        </a:solidFill>
                        <a:latin typeface="Calibri"/>
                        <a:ea typeface="Calibri"/>
                        <a:cs typeface="Calibri"/>
                        <a:sym typeface="Calibri"/>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522" name="Google Shape;522;p35" descr="Usuarios"/>
          <p:cNvPicPr preferRelativeResize="0"/>
          <p:nvPr/>
        </p:nvPicPr>
        <p:blipFill rotWithShape="1">
          <a:blip r:embed="rId4">
            <a:alphaModFix/>
          </a:blip>
          <a:srcRect/>
          <a:stretch/>
        </p:blipFill>
        <p:spPr>
          <a:xfrm>
            <a:off x="6771848" y="787587"/>
            <a:ext cx="451567" cy="451567"/>
          </a:xfrm>
          <a:prstGeom prst="rect">
            <a:avLst/>
          </a:prstGeom>
          <a:noFill/>
          <a:ln>
            <a:noFill/>
          </a:ln>
        </p:spPr>
      </p:pic>
      <p:pic>
        <p:nvPicPr>
          <p:cNvPr id="523" name="Google Shape;523;p35" descr="Maletín"/>
          <p:cNvPicPr preferRelativeResize="0"/>
          <p:nvPr/>
        </p:nvPicPr>
        <p:blipFill rotWithShape="1">
          <a:blip r:embed="rId5">
            <a:alphaModFix/>
          </a:blip>
          <a:srcRect/>
          <a:stretch/>
        </p:blipFill>
        <p:spPr>
          <a:xfrm>
            <a:off x="9996552" y="772237"/>
            <a:ext cx="422104" cy="422104"/>
          </a:xfrm>
          <a:prstGeom prst="rect">
            <a:avLst/>
          </a:prstGeom>
          <a:noFill/>
          <a:ln>
            <a:noFill/>
          </a:ln>
        </p:spPr>
      </p:pic>
      <p:pic>
        <p:nvPicPr>
          <p:cNvPr id="524" name="Google Shape;524;p35" descr="Aula de clases"/>
          <p:cNvPicPr preferRelativeResize="0"/>
          <p:nvPr/>
        </p:nvPicPr>
        <p:blipFill rotWithShape="1">
          <a:blip r:embed="rId6">
            <a:alphaModFix/>
          </a:blip>
          <a:srcRect/>
          <a:stretch/>
        </p:blipFill>
        <p:spPr>
          <a:xfrm>
            <a:off x="8383504" y="754264"/>
            <a:ext cx="422104" cy="422104"/>
          </a:xfrm>
          <a:prstGeom prst="rect">
            <a:avLst/>
          </a:prstGeom>
          <a:noFill/>
          <a:ln>
            <a:noFill/>
          </a:ln>
        </p:spPr>
      </p:pic>
      <p:pic>
        <p:nvPicPr>
          <p:cNvPr id="525" name="Google Shape;525;p35" descr="Producción"/>
          <p:cNvPicPr preferRelativeResize="0"/>
          <p:nvPr/>
        </p:nvPicPr>
        <p:blipFill rotWithShape="1">
          <a:blip r:embed="rId7">
            <a:alphaModFix/>
          </a:blip>
          <a:srcRect/>
          <a:stretch/>
        </p:blipFill>
        <p:spPr>
          <a:xfrm>
            <a:off x="1669613" y="754294"/>
            <a:ext cx="441988" cy="422074"/>
          </a:xfrm>
          <a:prstGeom prst="rect">
            <a:avLst/>
          </a:prstGeom>
          <a:noFill/>
          <a:ln>
            <a:noFill/>
          </a:ln>
        </p:spPr>
      </p:pic>
      <p:pic>
        <p:nvPicPr>
          <p:cNvPr id="526" name="Google Shape;526;p35" descr="Insignia de portapapeles"/>
          <p:cNvPicPr preferRelativeResize="0"/>
          <p:nvPr/>
        </p:nvPicPr>
        <p:blipFill rotWithShape="1">
          <a:blip r:embed="rId8">
            <a:alphaModFix/>
          </a:blip>
          <a:srcRect/>
          <a:stretch/>
        </p:blipFill>
        <p:spPr>
          <a:xfrm>
            <a:off x="3329138" y="743432"/>
            <a:ext cx="486789" cy="464854"/>
          </a:xfrm>
          <a:prstGeom prst="rect">
            <a:avLst/>
          </a:prstGeom>
          <a:noFill/>
          <a:ln>
            <a:noFill/>
          </a:ln>
        </p:spPr>
      </p:pic>
      <p:pic>
        <p:nvPicPr>
          <p:cNvPr id="527" name="Google Shape;527;p35" descr="Herramientas"/>
          <p:cNvPicPr preferRelativeResize="0"/>
          <p:nvPr/>
        </p:nvPicPr>
        <p:blipFill rotWithShape="1">
          <a:blip r:embed="rId9">
            <a:alphaModFix/>
          </a:blip>
          <a:srcRect/>
          <a:stretch/>
        </p:blipFill>
        <p:spPr>
          <a:xfrm>
            <a:off x="5009136" y="830702"/>
            <a:ext cx="390187" cy="372606"/>
          </a:xfrm>
          <a:prstGeom prst="rect">
            <a:avLst/>
          </a:prstGeom>
          <a:noFill/>
          <a:ln>
            <a:noFill/>
          </a:ln>
        </p:spPr>
      </p:pic>
      <p:sp>
        <p:nvSpPr>
          <p:cNvPr id="528" name="Google Shape;528;p35"/>
          <p:cNvSpPr txBox="1"/>
          <p:nvPr/>
        </p:nvSpPr>
        <p:spPr>
          <a:xfrm>
            <a:off x="757990" y="240068"/>
            <a:ext cx="5581633" cy="27529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600"/>
              <a:buFont typeface="Arial Rounded"/>
              <a:buNone/>
            </a:pPr>
            <a:r>
              <a:rPr lang="es-MX" sz="1600" b="1">
                <a:solidFill>
                  <a:schemeClr val="lt1"/>
                </a:solidFill>
                <a:latin typeface="Calibri"/>
                <a:ea typeface="Calibri"/>
                <a:cs typeface="Calibri"/>
                <a:sym typeface="Calibri"/>
              </a:rPr>
              <a:t>WORK COMMITTEES</a:t>
            </a:r>
            <a:endParaRPr sz="18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1600"/>
              <a:buFont typeface="Arial Rounded"/>
              <a:buNone/>
            </a:pPr>
            <a:endParaRPr sz="1600" b="1">
              <a:solidFill>
                <a:schemeClr val="lt1"/>
              </a:solidFill>
              <a:latin typeface="Calibri"/>
              <a:ea typeface="Calibri"/>
              <a:cs typeface="Calibri"/>
              <a:sym typeface="Calibri"/>
            </a:endParaRPr>
          </a:p>
        </p:txBody>
      </p:sp>
      <p:sp>
        <p:nvSpPr>
          <p:cNvPr id="529" name="Google Shape;529;p35"/>
          <p:cNvSpPr/>
          <p:nvPr/>
        </p:nvSpPr>
        <p:spPr>
          <a:xfrm rot="5400000" flipH="1">
            <a:off x="236220" y="68872"/>
            <a:ext cx="122119" cy="592556"/>
          </a:xfrm>
          <a:prstGeom prst="round2SameRect">
            <a:avLst>
              <a:gd name="adj1" fmla="val 50000"/>
              <a:gd name="adj2" fmla="val 0"/>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5" name="Google Shape;535;p18"/>
          <p:cNvSpPr txBox="1"/>
          <p:nvPr/>
        </p:nvSpPr>
        <p:spPr>
          <a:xfrm>
            <a:off x="838200" y="525818"/>
            <a:ext cx="10515600" cy="9971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B1038"/>
              </a:buClr>
              <a:buSzPts val="3200"/>
              <a:buFont typeface="Arial Rounded"/>
              <a:buNone/>
            </a:pPr>
            <a:r>
              <a:rPr lang="es-MX" sz="3200" b="1" i="0" u="none" strike="noStrike" cap="none">
                <a:solidFill>
                  <a:srgbClr val="0B1038"/>
                </a:solidFill>
                <a:latin typeface="Arial Rounded"/>
                <a:ea typeface="Arial Rounded"/>
                <a:cs typeface="Arial Rounded"/>
                <a:sym typeface="Arial Rounded"/>
              </a:rPr>
              <a:t>IC</a:t>
            </a:r>
            <a:r>
              <a:rPr lang="es-MX" sz="3200" b="1">
                <a:solidFill>
                  <a:srgbClr val="0B1038"/>
                </a:solidFill>
                <a:latin typeface="Arial Rounded"/>
                <a:ea typeface="Arial Rounded"/>
                <a:cs typeface="Arial Rounded"/>
                <a:sym typeface="Arial Rounded"/>
              </a:rPr>
              <a:t>O</a:t>
            </a:r>
            <a:r>
              <a:rPr lang="es-MX" sz="3200" b="1" i="0" u="none" strike="noStrike" cap="none">
                <a:solidFill>
                  <a:srgbClr val="0B1038"/>
                </a:solidFill>
                <a:latin typeface="Arial Rounded"/>
                <a:ea typeface="Arial Rounded"/>
                <a:cs typeface="Arial Rounded"/>
                <a:sym typeface="Arial Rounded"/>
              </a:rPr>
              <a:t>NIC </a:t>
            </a:r>
            <a:r>
              <a:rPr lang="es-MX" sz="3200" b="1">
                <a:solidFill>
                  <a:srgbClr val="0B1038"/>
                </a:solidFill>
                <a:latin typeface="Arial Rounded"/>
                <a:ea typeface="Arial Rounded"/>
                <a:cs typeface="Arial Rounded"/>
                <a:sym typeface="Arial Rounded"/>
              </a:rPr>
              <a:t>EVENTS </a:t>
            </a:r>
            <a:endParaRPr sz="3200" b="1" i="0" u="none" strike="noStrike" cap="none">
              <a:solidFill>
                <a:srgbClr val="0B1038"/>
              </a:solidFill>
              <a:latin typeface="Arial Rounded"/>
              <a:ea typeface="Arial Rounded"/>
              <a:cs typeface="Arial Rounded"/>
              <a:sym typeface="Arial Rounded"/>
            </a:endParaRPr>
          </a:p>
        </p:txBody>
      </p:sp>
      <p:sp>
        <p:nvSpPr>
          <p:cNvPr id="536" name="Google Shape;536;p18"/>
          <p:cNvSpPr/>
          <p:nvPr/>
        </p:nvSpPr>
        <p:spPr>
          <a:xfrm rot="5400000" flipH="1">
            <a:off x="300167" y="372889"/>
            <a:ext cx="155838" cy="756172"/>
          </a:xfrm>
          <a:prstGeom prst="round2SameRect">
            <a:avLst>
              <a:gd name="adj1" fmla="val 50000"/>
              <a:gd name="adj2" fmla="val 0"/>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8" name="Google Shape;538;p18"/>
          <p:cNvSpPr txBox="1"/>
          <p:nvPr/>
        </p:nvSpPr>
        <p:spPr>
          <a:xfrm>
            <a:off x="4679380" y="3273769"/>
            <a:ext cx="3120341"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MX" sz="1500" dirty="0">
                <a:solidFill>
                  <a:schemeClr val="dk1"/>
                </a:solidFill>
                <a:latin typeface="Calibri" panose="020F0502020204030204" pitchFamily="34" charset="0"/>
                <a:ea typeface="Calibri"/>
                <a:cs typeface="Calibri" panose="020F0502020204030204" pitchFamily="34" charset="0"/>
                <a:sym typeface="Calibri"/>
              </a:rPr>
              <a:t>The most important future mobility event in Mexico and Latin America annually since 2023 (formerly Mainforum from 2014 to 2022)</a:t>
            </a:r>
            <a:endParaRPr lang="es-MX" sz="15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540" name="Google Shape;540;p18"/>
          <p:cNvSpPr txBox="1"/>
          <p:nvPr/>
        </p:nvSpPr>
        <p:spPr>
          <a:xfrm>
            <a:off x="8279943" y="3270328"/>
            <a:ext cx="29613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MX" sz="1600" dirty="0">
                <a:solidFill>
                  <a:schemeClr val="dk1"/>
                </a:solidFill>
                <a:latin typeface="Calibri"/>
                <a:ea typeface="Calibri"/>
                <a:cs typeface="Calibri"/>
                <a:sym typeface="Calibri"/>
              </a:rPr>
              <a:t>Congress that brings together experts from 3 top Mexican universities, in order to offer cutting-edge updates to Human Talent management professionals.</a:t>
            </a:r>
            <a:endParaRPr sz="1400" b="0" i="0" u="none" strike="noStrike" cap="none" dirty="0">
              <a:solidFill>
                <a:srgbClr val="000000"/>
              </a:solidFill>
              <a:latin typeface="Arial"/>
              <a:ea typeface="Arial"/>
              <a:cs typeface="Arial"/>
              <a:sym typeface="Arial"/>
            </a:endParaRPr>
          </a:p>
        </p:txBody>
      </p:sp>
      <p:sp>
        <p:nvSpPr>
          <p:cNvPr id="541" name="Google Shape;541;p18"/>
          <p:cNvSpPr/>
          <p:nvPr/>
        </p:nvSpPr>
        <p:spPr>
          <a:xfrm>
            <a:off x="8279943" y="2657617"/>
            <a:ext cx="2961181" cy="557452"/>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2" name="Google Shape;542;p18"/>
          <p:cNvSpPr txBox="1"/>
          <p:nvPr/>
        </p:nvSpPr>
        <p:spPr>
          <a:xfrm>
            <a:off x="8445920" y="2765240"/>
            <a:ext cx="257659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dirty="0">
                <a:solidFill>
                  <a:schemeClr val="lt1"/>
                </a:solidFill>
                <a:latin typeface="Calibri"/>
                <a:ea typeface="Calibri"/>
                <a:cs typeface="Calibri"/>
                <a:sym typeface="Calibri"/>
              </a:rPr>
              <a:t>Since: 2014 | Editions: 12</a:t>
            </a:r>
            <a:endParaRPr sz="1400" b="0" i="0" u="none" strike="noStrike" cap="none" dirty="0">
              <a:solidFill>
                <a:srgbClr val="000000"/>
              </a:solidFill>
              <a:latin typeface="Arial"/>
              <a:ea typeface="Arial"/>
              <a:cs typeface="Arial"/>
              <a:sym typeface="Arial"/>
            </a:endParaRPr>
          </a:p>
        </p:txBody>
      </p:sp>
      <p:sp>
        <p:nvSpPr>
          <p:cNvPr id="543" name="Google Shape;543;p18"/>
          <p:cNvSpPr/>
          <p:nvPr/>
        </p:nvSpPr>
        <p:spPr>
          <a:xfrm>
            <a:off x="4781271" y="2661780"/>
            <a:ext cx="2961181" cy="557452"/>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4" name="Google Shape;544;p18"/>
          <p:cNvSpPr txBox="1"/>
          <p:nvPr/>
        </p:nvSpPr>
        <p:spPr>
          <a:xfrm>
            <a:off x="4960127" y="2769403"/>
            <a:ext cx="257659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dirty="0">
                <a:solidFill>
                  <a:schemeClr val="lt1"/>
                </a:solidFill>
                <a:latin typeface="Calibri"/>
                <a:ea typeface="Calibri"/>
                <a:cs typeface="Calibri"/>
                <a:sym typeface="Calibri"/>
              </a:rPr>
              <a:t>Since 2023 | Editions: 3</a:t>
            </a:r>
            <a:endParaRPr sz="1400" b="0" i="0" u="none" strike="noStrike" cap="none" dirty="0">
              <a:solidFill>
                <a:srgbClr val="000000"/>
              </a:solidFill>
              <a:latin typeface="Arial"/>
              <a:ea typeface="Arial"/>
              <a:cs typeface="Arial"/>
              <a:sym typeface="Arial"/>
            </a:endParaRPr>
          </a:p>
        </p:txBody>
      </p:sp>
      <p:grpSp>
        <p:nvGrpSpPr>
          <p:cNvPr id="545" name="Google Shape;545;p18"/>
          <p:cNvGrpSpPr/>
          <p:nvPr/>
        </p:nvGrpSpPr>
        <p:grpSpPr>
          <a:xfrm>
            <a:off x="1138141" y="1381345"/>
            <a:ext cx="2998238" cy="3217225"/>
            <a:chOff x="8178137" y="1477938"/>
            <a:chExt cx="2998238" cy="3217225"/>
          </a:xfrm>
        </p:grpSpPr>
        <p:pic>
          <p:nvPicPr>
            <p:cNvPr id="546" name="Google Shape;546;p18"/>
            <p:cNvPicPr preferRelativeResize="0"/>
            <p:nvPr/>
          </p:nvPicPr>
          <p:blipFill rotWithShape="1">
            <a:blip r:embed="rId3">
              <a:alphaModFix/>
            </a:blip>
            <a:srcRect/>
            <a:stretch/>
          </p:blipFill>
          <p:spPr>
            <a:xfrm>
              <a:off x="8178137" y="1477938"/>
              <a:ext cx="2653517" cy="1144031"/>
            </a:xfrm>
            <a:prstGeom prst="rect">
              <a:avLst/>
            </a:prstGeom>
            <a:noFill/>
            <a:ln>
              <a:noFill/>
            </a:ln>
          </p:spPr>
        </p:pic>
        <p:sp>
          <p:nvSpPr>
            <p:cNvPr id="547" name="Google Shape;547;p18"/>
            <p:cNvSpPr txBox="1"/>
            <p:nvPr/>
          </p:nvSpPr>
          <p:spPr>
            <a:xfrm>
              <a:off x="8215075" y="3371563"/>
              <a:ext cx="29613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MX" sz="1600" dirty="0">
                  <a:solidFill>
                    <a:schemeClr val="dk1"/>
                  </a:solidFill>
                  <a:latin typeface="Calibri"/>
                  <a:ea typeface="Calibri"/>
                  <a:cs typeface="Calibri"/>
                  <a:sym typeface="Calibri"/>
                </a:rPr>
                <a:t>One of the most prestigious Business Convention specialized in the automotive industry supply chain in the Mexican market</a:t>
              </a:r>
              <a:r>
                <a:rPr lang="es-MX" sz="16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548" name="Google Shape;548;p18"/>
            <p:cNvSpPr/>
            <p:nvPr/>
          </p:nvSpPr>
          <p:spPr>
            <a:xfrm>
              <a:off x="8215075" y="2775068"/>
              <a:ext cx="2961181" cy="557452"/>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9" name="Google Shape;549;p18"/>
            <p:cNvSpPr txBox="1"/>
            <p:nvPr/>
          </p:nvSpPr>
          <p:spPr>
            <a:xfrm>
              <a:off x="8358097" y="2882007"/>
              <a:ext cx="257659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dirty="0">
                  <a:solidFill>
                    <a:schemeClr val="lt1"/>
                  </a:solidFill>
                  <a:latin typeface="Calibri"/>
                  <a:ea typeface="Calibri"/>
                  <a:cs typeface="Calibri"/>
                  <a:sym typeface="Calibri"/>
                </a:rPr>
                <a:t>Since: 2011 | Editions: 15</a:t>
              </a:r>
              <a:endParaRPr sz="1400" b="0" i="0" u="none" strike="noStrike" cap="none" dirty="0">
                <a:solidFill>
                  <a:srgbClr val="000000"/>
                </a:solidFill>
                <a:latin typeface="Arial"/>
                <a:ea typeface="Arial"/>
                <a:cs typeface="Arial"/>
                <a:sym typeface="Arial"/>
              </a:endParaRPr>
            </a:p>
          </p:txBody>
        </p:sp>
      </p:grpSp>
      <p:pic>
        <p:nvPicPr>
          <p:cNvPr id="552" name="Google Shape;552;p18"/>
          <p:cNvPicPr preferRelativeResize="0"/>
          <p:nvPr/>
        </p:nvPicPr>
        <p:blipFill rotWithShape="1">
          <a:blip r:embed="rId4">
            <a:alphaModFix/>
          </a:blip>
          <a:srcRect b="6549"/>
          <a:stretch/>
        </p:blipFill>
        <p:spPr>
          <a:xfrm>
            <a:off x="8279943" y="5003647"/>
            <a:ext cx="2961181" cy="1600512"/>
          </a:xfrm>
          <a:prstGeom prst="rect">
            <a:avLst/>
          </a:prstGeom>
          <a:noFill/>
          <a:ln>
            <a:noFill/>
          </a:ln>
        </p:spPr>
      </p:pic>
      <p:pic>
        <p:nvPicPr>
          <p:cNvPr id="2" name="Imagen 1">
            <a:extLst>
              <a:ext uri="{FF2B5EF4-FFF2-40B4-BE49-F238E27FC236}">
                <a16:creationId xmlns:a16="http://schemas.microsoft.com/office/drawing/2014/main" id="{6AA44208-DB92-D7FE-09E9-2D5E55EEC037}"/>
              </a:ext>
            </a:extLst>
          </p:cNvPr>
          <p:cNvPicPr>
            <a:picLocks noChangeAspect="1"/>
          </p:cNvPicPr>
          <p:nvPr/>
        </p:nvPicPr>
        <p:blipFill>
          <a:blip r:embed="rId5"/>
          <a:stretch>
            <a:fillRect/>
          </a:stretch>
        </p:blipFill>
        <p:spPr>
          <a:xfrm>
            <a:off x="1138138" y="5015364"/>
            <a:ext cx="2998118" cy="1684571"/>
          </a:xfrm>
          <a:prstGeom prst="rect">
            <a:avLst/>
          </a:prstGeom>
        </p:spPr>
      </p:pic>
      <p:pic>
        <p:nvPicPr>
          <p:cNvPr id="4" name="Imagen 3">
            <a:extLst>
              <a:ext uri="{FF2B5EF4-FFF2-40B4-BE49-F238E27FC236}">
                <a16:creationId xmlns:a16="http://schemas.microsoft.com/office/drawing/2014/main" id="{1B62AC45-51F1-CEE7-EF66-4E5DB7B0D156}"/>
              </a:ext>
            </a:extLst>
          </p:cNvPr>
          <p:cNvPicPr>
            <a:picLocks noChangeAspect="1"/>
          </p:cNvPicPr>
          <p:nvPr/>
        </p:nvPicPr>
        <p:blipFill>
          <a:blip r:embed="rId6"/>
          <a:stretch>
            <a:fillRect/>
          </a:stretch>
        </p:blipFill>
        <p:spPr>
          <a:xfrm>
            <a:off x="4754410" y="5015364"/>
            <a:ext cx="2961181" cy="1684571"/>
          </a:xfrm>
          <a:prstGeom prst="rect">
            <a:avLst/>
          </a:prstGeom>
        </p:spPr>
      </p:pic>
      <p:pic>
        <p:nvPicPr>
          <p:cNvPr id="12" name="Google Shape;542;p18" descr="Imagen que contiene Forma&#10;&#10;Descripción generada automáticamente">
            <a:extLst>
              <a:ext uri="{FF2B5EF4-FFF2-40B4-BE49-F238E27FC236}">
                <a16:creationId xmlns:a16="http://schemas.microsoft.com/office/drawing/2014/main" id="{BF10B4DB-8341-3802-C31C-E7C4049A8728}"/>
              </a:ext>
            </a:extLst>
          </p:cNvPr>
          <p:cNvPicPr preferRelativeResize="0"/>
          <p:nvPr/>
        </p:nvPicPr>
        <p:blipFill rotWithShape="1">
          <a:blip r:embed="rId7">
            <a:alphaModFix/>
          </a:blip>
          <a:srcRect/>
          <a:stretch/>
        </p:blipFill>
        <p:spPr>
          <a:xfrm>
            <a:off x="8706981" y="1452916"/>
            <a:ext cx="2099421" cy="1000772"/>
          </a:xfrm>
          <a:prstGeom prst="rect">
            <a:avLst/>
          </a:prstGeom>
          <a:noFill/>
          <a:ln>
            <a:noFill/>
          </a:ln>
        </p:spPr>
      </p:pic>
      <p:pic>
        <p:nvPicPr>
          <p:cNvPr id="13" name="Imagen 12">
            <a:extLst>
              <a:ext uri="{FF2B5EF4-FFF2-40B4-BE49-F238E27FC236}">
                <a16:creationId xmlns:a16="http://schemas.microsoft.com/office/drawing/2014/main" id="{25F76A62-4B9F-7987-ABBA-1A87365F3D00}"/>
              </a:ext>
            </a:extLst>
          </p:cNvPr>
          <p:cNvPicPr>
            <a:picLocks noChangeAspect="1"/>
          </p:cNvPicPr>
          <p:nvPr/>
        </p:nvPicPr>
        <p:blipFill>
          <a:blip r:embed="rId8"/>
          <a:stretch>
            <a:fillRect/>
          </a:stretch>
        </p:blipFill>
        <p:spPr>
          <a:xfrm>
            <a:off x="4832788" y="1413160"/>
            <a:ext cx="2791695" cy="105705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3" name="Imagen 2">
            <a:extLst>
              <a:ext uri="{FF2B5EF4-FFF2-40B4-BE49-F238E27FC236}">
                <a16:creationId xmlns:a16="http://schemas.microsoft.com/office/drawing/2014/main" id="{193B76B1-2BA9-60DA-2347-1ADA2BF53741}"/>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0"/>
            <a:ext cx="12192001" cy="6858000"/>
          </a:xfrm>
          <a:prstGeom prst="rect">
            <a:avLst/>
          </a:prstGeom>
        </p:spPr>
      </p:pic>
      <p:grpSp>
        <p:nvGrpSpPr>
          <p:cNvPr id="557" name="Google Shape;557;p19"/>
          <p:cNvGrpSpPr/>
          <p:nvPr/>
        </p:nvGrpSpPr>
        <p:grpSpPr>
          <a:xfrm>
            <a:off x="-17976" y="222742"/>
            <a:ext cx="12008528" cy="6508688"/>
            <a:chOff x="-17976" y="222742"/>
            <a:chExt cx="12008528" cy="6508688"/>
          </a:xfrm>
        </p:grpSpPr>
        <p:sp>
          <p:nvSpPr>
            <p:cNvPr id="559" name="Google Shape;559;p19"/>
            <p:cNvSpPr txBox="1"/>
            <p:nvPr/>
          </p:nvSpPr>
          <p:spPr>
            <a:xfrm>
              <a:off x="838200" y="525818"/>
              <a:ext cx="10515600" cy="9971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200"/>
                <a:buFont typeface="Arial Rounded"/>
                <a:buNone/>
              </a:pPr>
              <a:r>
                <a:rPr lang="es-MX" sz="3200" b="1">
                  <a:solidFill>
                    <a:schemeClr val="lt1"/>
                  </a:solidFill>
                  <a:latin typeface="Arial Rounded"/>
                  <a:ea typeface="Arial Rounded"/>
                  <a:cs typeface="Arial Rounded"/>
                  <a:sym typeface="Arial Rounded"/>
                </a:rPr>
                <a:t>MEMBERSHIP OPTIONS</a:t>
              </a:r>
              <a:endParaRPr sz="1400" b="0" i="0" u="none" strike="noStrike" cap="none">
                <a:solidFill>
                  <a:srgbClr val="000000"/>
                </a:solidFill>
                <a:latin typeface="Arial"/>
                <a:ea typeface="Arial"/>
                <a:cs typeface="Arial"/>
                <a:sym typeface="Arial"/>
              </a:endParaRPr>
            </a:p>
          </p:txBody>
        </p:sp>
        <p:sp>
          <p:nvSpPr>
            <p:cNvPr id="560" name="Google Shape;560;p19"/>
            <p:cNvSpPr/>
            <p:nvPr/>
          </p:nvSpPr>
          <p:spPr>
            <a:xfrm>
              <a:off x="1352611" y="1559673"/>
              <a:ext cx="3075347" cy="1881065"/>
            </a:xfrm>
            <a:prstGeom prst="rect">
              <a:avLst/>
            </a:prstGeom>
            <a:solidFill>
              <a:srgbClr val="CD1719"/>
            </a:solidFill>
            <a:ln>
              <a:noFill/>
            </a:ln>
          </p:spPr>
          <p:txBody>
            <a:bodyPr spcFirstLastPara="1" wrap="square" lIns="91425" tIns="45700" rIns="91425" bIns="45700" anchor="ctr" anchorCtr="0">
              <a:noAutofit/>
            </a:bodyPr>
            <a:lstStyle/>
            <a:p>
              <a:pPr marL="1257300" marR="0" lvl="2" indent="-215900" algn="l" rtl="0">
                <a:lnSpc>
                  <a:spcPct val="100000"/>
                </a:lnSpc>
                <a:spcBef>
                  <a:spcPts val="0"/>
                </a:spcBef>
                <a:spcAft>
                  <a:spcPts val="0"/>
                </a:spcAft>
                <a:buClr>
                  <a:schemeClr val="lt1"/>
                </a:buClr>
                <a:buSzPts val="2000"/>
                <a:buFont typeface="Arial"/>
                <a:buNone/>
              </a:pPr>
              <a:endParaRPr sz="1800" b="0" i="0" u="none" strike="noStrike" cap="none">
                <a:solidFill>
                  <a:schemeClr val="lt1"/>
                </a:solidFill>
                <a:latin typeface="Trebuchet MS"/>
                <a:ea typeface="Trebuchet MS"/>
                <a:cs typeface="Trebuchet MS"/>
                <a:sym typeface="Trebuchet MS"/>
              </a:endParaRPr>
            </a:p>
            <a:p>
              <a:pPr marL="1257300" marR="0" lvl="2" indent="-215900" algn="l" rtl="0">
                <a:lnSpc>
                  <a:spcPct val="100000"/>
                </a:lnSpc>
                <a:spcBef>
                  <a:spcPts val="0"/>
                </a:spcBef>
                <a:spcAft>
                  <a:spcPts val="0"/>
                </a:spcAft>
                <a:buClr>
                  <a:schemeClr val="lt1"/>
                </a:buClr>
                <a:buSzPts val="2000"/>
                <a:buFont typeface="Arial"/>
                <a:buNone/>
              </a:pPr>
              <a:endParaRPr sz="1800" b="0" i="0" u="none" strike="noStrike" cap="none">
                <a:solidFill>
                  <a:schemeClr val="lt1"/>
                </a:solidFill>
                <a:latin typeface="Trebuchet MS"/>
                <a:ea typeface="Trebuchet MS"/>
                <a:cs typeface="Trebuchet MS"/>
                <a:sym typeface="Trebuchet MS"/>
              </a:endParaRPr>
            </a:p>
            <a:p>
              <a:pPr marL="1257300" marR="0" lvl="2" indent="-342900" algn="l" rtl="0">
                <a:lnSpc>
                  <a:spcPct val="100000"/>
                </a:lnSpc>
                <a:spcBef>
                  <a:spcPts val="0"/>
                </a:spcBef>
                <a:spcAft>
                  <a:spcPts val="0"/>
                </a:spcAft>
                <a:buClr>
                  <a:schemeClr val="lt1"/>
                </a:buClr>
                <a:buSzPts val="2000"/>
                <a:buFont typeface="Arial"/>
                <a:buChar char="•"/>
              </a:pPr>
              <a:r>
                <a:rPr lang="es-MX" sz="1800" b="0" i="0" u="none" strike="noStrike" cap="none">
                  <a:solidFill>
                    <a:schemeClr val="lt1"/>
                  </a:solidFill>
                  <a:latin typeface="Trebuchet MS"/>
                  <a:ea typeface="Trebuchet MS"/>
                  <a:cs typeface="Trebuchet MS"/>
                  <a:sym typeface="Trebuchet MS"/>
                </a:rPr>
                <a:t>OEM</a:t>
              </a:r>
              <a:endParaRPr sz="1800" b="0" i="0" u="none" strike="noStrike" cap="none">
                <a:solidFill>
                  <a:schemeClr val="lt1"/>
                </a:solidFill>
                <a:latin typeface="Calibri"/>
                <a:ea typeface="Calibri"/>
                <a:cs typeface="Calibri"/>
                <a:sym typeface="Calibri"/>
              </a:endParaRPr>
            </a:p>
            <a:p>
              <a:pPr marL="1257300" marR="0" lvl="2" indent="-342900" algn="l" rtl="0">
                <a:lnSpc>
                  <a:spcPct val="100000"/>
                </a:lnSpc>
                <a:spcBef>
                  <a:spcPts val="0"/>
                </a:spcBef>
                <a:spcAft>
                  <a:spcPts val="0"/>
                </a:spcAft>
                <a:buClr>
                  <a:schemeClr val="lt1"/>
                </a:buClr>
                <a:buSzPts val="2000"/>
                <a:buFont typeface="Arial"/>
                <a:buChar char="•"/>
              </a:pPr>
              <a:r>
                <a:rPr lang="es-MX" sz="1800" b="0" i="0" u="none" strike="noStrike" cap="none">
                  <a:solidFill>
                    <a:schemeClr val="lt1"/>
                  </a:solidFill>
                  <a:latin typeface="Trebuchet MS"/>
                  <a:ea typeface="Trebuchet MS"/>
                  <a:cs typeface="Trebuchet MS"/>
                  <a:sym typeface="Trebuchet MS"/>
                </a:rPr>
                <a:t>Tier 1</a:t>
              </a:r>
              <a:endParaRPr sz="1800" b="0" i="0" u="none" strike="noStrike" cap="none">
                <a:solidFill>
                  <a:schemeClr val="lt1"/>
                </a:solidFill>
                <a:latin typeface="Calibri"/>
                <a:ea typeface="Calibri"/>
                <a:cs typeface="Calibri"/>
                <a:sym typeface="Calibri"/>
              </a:endParaRPr>
            </a:p>
            <a:p>
              <a:pPr marL="1257300" marR="0" lvl="2" indent="-342900" algn="l" rtl="0">
                <a:lnSpc>
                  <a:spcPct val="100000"/>
                </a:lnSpc>
                <a:spcBef>
                  <a:spcPts val="0"/>
                </a:spcBef>
                <a:spcAft>
                  <a:spcPts val="0"/>
                </a:spcAft>
                <a:buClr>
                  <a:schemeClr val="lt1"/>
                </a:buClr>
                <a:buSzPts val="2000"/>
                <a:buFont typeface="Arial"/>
                <a:buChar char="•"/>
              </a:pPr>
              <a:r>
                <a:rPr lang="es-MX" sz="1800" b="0" i="0" u="none" strike="noStrike" cap="none">
                  <a:solidFill>
                    <a:schemeClr val="lt1"/>
                  </a:solidFill>
                  <a:latin typeface="Trebuchet MS"/>
                  <a:ea typeface="Trebuchet MS"/>
                  <a:cs typeface="Trebuchet MS"/>
                  <a:sym typeface="Trebuchet MS"/>
                </a:rPr>
                <a:t>Tier 2 </a:t>
              </a:r>
              <a:endParaRPr sz="1800" b="0" i="0" u="none" strike="noStrike" cap="none">
                <a:solidFill>
                  <a:schemeClr val="lt1"/>
                </a:solidFill>
                <a:latin typeface="Calibri"/>
                <a:ea typeface="Calibri"/>
                <a:cs typeface="Calibri"/>
                <a:sym typeface="Calibri"/>
              </a:endParaRPr>
            </a:p>
          </p:txBody>
        </p:sp>
        <p:sp>
          <p:nvSpPr>
            <p:cNvPr id="561" name="Google Shape;561;p19"/>
            <p:cNvSpPr/>
            <p:nvPr/>
          </p:nvSpPr>
          <p:spPr>
            <a:xfrm>
              <a:off x="1481401" y="3327734"/>
              <a:ext cx="3075300" cy="3014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s-MX" sz="1600" dirty="0">
                  <a:solidFill>
                    <a:schemeClr val="lt1"/>
                  </a:solidFill>
                  <a:latin typeface="Arial Narrow"/>
                  <a:ea typeface="Arial Narrow"/>
                  <a:cs typeface="Arial Narrow"/>
                  <a:sym typeface="Arial Narrow"/>
                </a:rPr>
                <a:t>COMMITTEES: </a:t>
              </a:r>
              <a:endParaRPr sz="1600" dirty="0">
                <a:solidFill>
                  <a:schemeClr val="lt1"/>
                </a:solidFill>
                <a:latin typeface="Arial Narrow"/>
                <a:ea typeface="Arial Narrow"/>
                <a:cs typeface="Arial Narrow"/>
                <a:sym typeface="Arial Narrow"/>
              </a:endParaRPr>
            </a:p>
            <a:p>
              <a:pPr marL="457200" lvl="0" indent="-330200" algn="l" rtl="0">
                <a:spcBef>
                  <a:spcPts val="0"/>
                </a:spcBef>
                <a:spcAft>
                  <a:spcPts val="0"/>
                </a:spcAft>
                <a:buClr>
                  <a:schemeClr val="lt1"/>
                </a:buClr>
                <a:buSzPts val="1600"/>
                <a:buFont typeface="Wingdings" pitchFamily="2" charset="2"/>
                <a:buChar char="§"/>
              </a:pPr>
              <a:r>
                <a:rPr lang="es-MX" sz="1600" dirty="0">
                  <a:solidFill>
                    <a:schemeClr val="lt1"/>
                  </a:solidFill>
                  <a:latin typeface="Arial Narrow"/>
                  <a:ea typeface="Arial Narrow"/>
                  <a:cs typeface="Arial Narrow"/>
                  <a:sym typeface="Arial Narrow"/>
                </a:rPr>
                <a:t>All Committees(*) </a:t>
              </a:r>
              <a:endParaRPr sz="1600" dirty="0">
                <a:solidFill>
                  <a:schemeClr val="lt1"/>
                </a:solidFill>
                <a:latin typeface="Arial Narrow"/>
                <a:ea typeface="Arial Narrow"/>
                <a:cs typeface="Arial Narrow"/>
                <a:sym typeface="Arial Narrow"/>
              </a:endParaRPr>
            </a:p>
            <a:p>
              <a:pPr marL="0" lvl="0" indent="0" algn="l" rtl="0">
                <a:spcBef>
                  <a:spcPts val="0"/>
                </a:spcBef>
                <a:spcAft>
                  <a:spcPts val="0"/>
                </a:spcAft>
                <a:buNone/>
              </a:pPr>
              <a:endParaRPr sz="1600" dirty="0">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800"/>
                <a:buFont typeface="Arial"/>
                <a:buNone/>
              </a:pPr>
              <a:r>
                <a:rPr lang="es-MX" sz="1600" dirty="0">
                  <a:solidFill>
                    <a:schemeClr val="lt1"/>
                  </a:solidFill>
                  <a:latin typeface="Arial Narrow"/>
                  <a:ea typeface="Arial Narrow"/>
                  <a:cs typeface="Arial Narrow"/>
                  <a:sym typeface="Arial Narrow"/>
                </a:rPr>
                <a:t>OTHER BENEFITS: </a:t>
              </a:r>
              <a:endParaRPr sz="1600" dirty="0">
                <a:solidFill>
                  <a:schemeClr val="lt1"/>
                </a:solidFill>
                <a:latin typeface="Arial Narrow"/>
                <a:ea typeface="Arial Narrow"/>
                <a:cs typeface="Arial Narrow"/>
                <a:sym typeface="Arial Narrow"/>
              </a:endParaRPr>
            </a:p>
            <a:p>
              <a:pPr marL="457200" lvl="0" indent="-330200" algn="l" rtl="0">
                <a:spcBef>
                  <a:spcPts val="0"/>
                </a:spcBef>
                <a:spcAft>
                  <a:spcPts val="0"/>
                </a:spcAft>
                <a:buClr>
                  <a:schemeClr val="lt1"/>
                </a:buClr>
                <a:buSzPts val="1600"/>
                <a:buFont typeface="Wingdings" pitchFamily="2" charset="2"/>
                <a:buChar char="§"/>
              </a:pPr>
              <a:r>
                <a:rPr lang="es-MX" sz="1600" dirty="0">
                  <a:solidFill>
                    <a:schemeClr val="lt1"/>
                  </a:solidFill>
                  <a:latin typeface="Arial Narrow"/>
                  <a:ea typeface="Arial Narrow"/>
                  <a:cs typeface="Arial Narrow"/>
                  <a:sym typeface="Arial Narrow"/>
                </a:rPr>
                <a:t>Right to vote in Assembly </a:t>
              </a:r>
              <a:endParaRPr sz="1500" dirty="0">
                <a:solidFill>
                  <a:schemeClr val="lt1"/>
                </a:solidFill>
                <a:latin typeface="Arial Narrow"/>
                <a:ea typeface="Arial Narrow"/>
                <a:cs typeface="Arial Narrow"/>
                <a:sym typeface="Arial Narrow"/>
              </a:endParaRPr>
            </a:p>
            <a:p>
              <a:pPr marL="457200" lvl="0" indent="-323850" algn="l" rtl="0">
                <a:spcBef>
                  <a:spcPts val="0"/>
                </a:spcBef>
                <a:spcAft>
                  <a:spcPts val="0"/>
                </a:spcAft>
                <a:buClr>
                  <a:schemeClr val="lt1"/>
                </a:buClr>
                <a:buSzPts val="1500"/>
                <a:buFont typeface="Wingdings" pitchFamily="2" charset="2"/>
                <a:buChar char="§"/>
              </a:pPr>
              <a:r>
                <a:rPr lang="es-MX" sz="1600" dirty="0">
                  <a:solidFill>
                    <a:schemeClr val="lt1"/>
                  </a:solidFill>
                  <a:latin typeface="Arial Narrow"/>
                  <a:ea typeface="Arial Narrow"/>
                  <a:cs typeface="Arial Narrow"/>
                  <a:sym typeface="Arial Narrow"/>
                </a:rPr>
                <a:t>Possibility of belonging to the Board of Directors </a:t>
              </a:r>
            </a:p>
            <a:p>
              <a:pPr marL="457200" lvl="0" indent="-323850" algn="l" rtl="0">
                <a:spcBef>
                  <a:spcPts val="0"/>
                </a:spcBef>
                <a:spcAft>
                  <a:spcPts val="0"/>
                </a:spcAft>
                <a:buClr>
                  <a:schemeClr val="lt1"/>
                </a:buClr>
                <a:buSzPts val="1500"/>
                <a:buFont typeface="Noto Sans Symbols"/>
                <a:buChar char="✔"/>
              </a:pPr>
              <a:endParaRPr sz="1600" dirty="0">
                <a:solidFill>
                  <a:schemeClr val="lt1"/>
                </a:solidFill>
                <a:latin typeface="Arial Narrow"/>
                <a:ea typeface="Arial Narrow"/>
                <a:cs typeface="Arial Narrow"/>
                <a:sym typeface="Arial Narrow"/>
              </a:endParaRPr>
            </a:p>
            <a:p>
              <a:pPr algn="ctr">
                <a:buSzPts val="1800"/>
              </a:pPr>
              <a:r>
                <a:rPr lang="es-MX" b="0" i="0" u="none" strike="noStrike" cap="none" dirty="0">
                  <a:solidFill>
                    <a:schemeClr val="lt1"/>
                  </a:solidFill>
                  <a:latin typeface="Arial Narrow"/>
                  <a:ea typeface="Arial Narrow"/>
                  <a:cs typeface="Arial Narrow"/>
                  <a:sym typeface="Arial Narrow"/>
                </a:rPr>
                <a:t>INVESTMENT</a:t>
              </a:r>
              <a:r>
                <a:rPr lang="es-MX" dirty="0">
                  <a:solidFill>
                    <a:schemeClr val="lt1"/>
                  </a:solidFill>
                  <a:latin typeface="Arial Narrow"/>
                  <a:ea typeface="Arial Narrow"/>
                  <a:cs typeface="Arial Narrow"/>
                  <a:sym typeface="Arial Narrow"/>
                </a:rPr>
                <a:t> </a:t>
              </a:r>
              <a:endParaRPr dirty="0">
                <a:solidFill>
                  <a:schemeClr val="lt1"/>
                </a:solidFill>
                <a:latin typeface="Arial Narrow"/>
                <a:ea typeface="Arial Narrow"/>
                <a:cs typeface="Arial Narrow"/>
                <a:sym typeface="Arial Narrow"/>
              </a:endParaRPr>
            </a:p>
            <a:p>
              <a:pPr algn="ctr">
                <a:buSzPts val="1800"/>
              </a:pPr>
              <a:r>
                <a:rPr lang="es-MX" sz="1600" b="0" i="0" u="none" strike="noStrike" cap="none" dirty="0">
                  <a:solidFill>
                    <a:schemeClr val="lt1"/>
                  </a:solidFill>
                  <a:latin typeface="Arial Narrow"/>
                  <a:ea typeface="Arial Narrow"/>
                  <a:cs typeface="Arial Narrow"/>
                  <a:sym typeface="Arial Narrow"/>
                </a:rPr>
                <a:t>$274,170 </a:t>
              </a:r>
              <a:r>
                <a:rPr lang="es-MX" sz="1050" b="0" i="0" u="none" strike="noStrike" cap="none" dirty="0">
                  <a:solidFill>
                    <a:schemeClr val="lt1"/>
                  </a:solidFill>
                  <a:latin typeface="Arial Narrow"/>
                  <a:ea typeface="Arial Narrow"/>
                  <a:cs typeface="Arial Narrow"/>
                  <a:sym typeface="Arial Narrow"/>
                </a:rPr>
                <a:t>MXN + TX</a:t>
              </a:r>
              <a:endParaRPr lang="es-MX" sz="1200" b="0" i="0" u="none" strike="noStrike" cap="none" dirty="0">
                <a:solidFill>
                  <a:srgbClr val="000000"/>
                </a:solidFill>
                <a:latin typeface="Arial"/>
                <a:ea typeface="Arial"/>
                <a:cs typeface="Arial"/>
                <a:sym typeface="Arial"/>
              </a:endParaRPr>
            </a:p>
          </p:txBody>
        </p:sp>
        <p:sp>
          <p:nvSpPr>
            <p:cNvPr id="562" name="Google Shape;562;p19"/>
            <p:cNvSpPr/>
            <p:nvPr/>
          </p:nvSpPr>
          <p:spPr>
            <a:xfrm>
              <a:off x="2578955" y="1159216"/>
              <a:ext cx="657225" cy="657225"/>
            </a:xfrm>
            <a:prstGeom prst="ellipse">
              <a:avLst/>
            </a:prstGeom>
            <a:solidFill>
              <a:srgbClr val="CD1719"/>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3" name="Google Shape;563;p19"/>
            <p:cNvSpPr/>
            <p:nvPr/>
          </p:nvSpPr>
          <p:spPr>
            <a:xfrm>
              <a:off x="8502760" y="3200810"/>
              <a:ext cx="3419021" cy="253681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64" name="Google Shape;564;p19" descr="Logotipo&#10;&#10;Descripción generada automáticamente"/>
            <p:cNvPicPr preferRelativeResize="0"/>
            <p:nvPr/>
          </p:nvPicPr>
          <p:blipFill rotWithShape="1">
            <a:blip r:embed="rId4">
              <a:alphaModFix/>
            </a:blip>
            <a:srcRect t="34662" r="41533" b="4105"/>
            <a:stretch/>
          </p:blipFill>
          <p:spPr>
            <a:xfrm>
              <a:off x="11435828" y="222742"/>
              <a:ext cx="554724" cy="606152"/>
            </a:xfrm>
            <a:prstGeom prst="rect">
              <a:avLst/>
            </a:prstGeom>
            <a:noFill/>
            <a:ln>
              <a:noFill/>
            </a:ln>
          </p:spPr>
        </p:pic>
        <p:sp>
          <p:nvSpPr>
            <p:cNvPr id="565" name="Google Shape;565;p19"/>
            <p:cNvSpPr/>
            <p:nvPr/>
          </p:nvSpPr>
          <p:spPr>
            <a:xfrm rot="5400000" flipH="1">
              <a:off x="282191" y="372889"/>
              <a:ext cx="155838" cy="756172"/>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6" name="Google Shape;566;p19"/>
            <p:cNvSpPr txBox="1"/>
            <p:nvPr/>
          </p:nvSpPr>
          <p:spPr>
            <a:xfrm>
              <a:off x="2704563" y="1236490"/>
              <a:ext cx="408910"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MX" sz="2500" b="1" i="0" u="none" strike="noStrike" cap="none">
                  <a:solidFill>
                    <a:schemeClr val="lt1"/>
                  </a:solidFill>
                  <a:latin typeface="Arial Rounded"/>
                  <a:ea typeface="Arial Rounded"/>
                  <a:cs typeface="Arial Rounded"/>
                  <a:sym typeface="Arial Rounded"/>
                </a:rPr>
                <a:t>1</a:t>
              </a:r>
              <a:endParaRPr sz="1400" b="0" i="0" u="none" strike="noStrike" cap="none">
                <a:solidFill>
                  <a:srgbClr val="000000"/>
                </a:solidFill>
                <a:latin typeface="Arial"/>
                <a:ea typeface="Arial"/>
                <a:cs typeface="Arial"/>
                <a:sym typeface="Arial"/>
              </a:endParaRPr>
            </a:p>
          </p:txBody>
        </p:sp>
        <p:sp>
          <p:nvSpPr>
            <p:cNvPr id="567" name="Google Shape;567;p19"/>
            <p:cNvSpPr txBox="1"/>
            <p:nvPr/>
          </p:nvSpPr>
          <p:spPr>
            <a:xfrm>
              <a:off x="1352610" y="1764785"/>
              <a:ext cx="3132718"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MX" sz="2800" b="1">
                  <a:solidFill>
                    <a:schemeClr val="lt1"/>
                  </a:solidFill>
                  <a:latin typeface="Arial Rounded"/>
                  <a:ea typeface="Arial Rounded"/>
                  <a:cs typeface="Arial Rounded"/>
                  <a:sym typeface="Arial Rounded"/>
                </a:rPr>
                <a:t>Associated</a:t>
              </a:r>
              <a:endParaRPr sz="1400" b="0" i="0" u="none" strike="noStrike" cap="none">
                <a:solidFill>
                  <a:srgbClr val="000000"/>
                </a:solidFill>
                <a:latin typeface="Arial"/>
                <a:ea typeface="Arial"/>
                <a:cs typeface="Arial"/>
                <a:sym typeface="Arial"/>
              </a:endParaRPr>
            </a:p>
          </p:txBody>
        </p:sp>
        <p:sp>
          <p:nvSpPr>
            <p:cNvPr id="568" name="Google Shape;568;p19"/>
            <p:cNvSpPr/>
            <p:nvPr/>
          </p:nvSpPr>
          <p:spPr>
            <a:xfrm>
              <a:off x="4673217" y="1570404"/>
              <a:ext cx="3075347" cy="1881065"/>
            </a:xfrm>
            <a:prstGeom prst="rect">
              <a:avLst/>
            </a:prstGeom>
            <a:solidFill>
              <a:srgbClr val="CD17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a:p>
              <a:pPr marL="342900" marR="0" lvl="0" indent="-215900" algn="l" rtl="0">
                <a:lnSpc>
                  <a:spcPct val="100000"/>
                </a:lnSpc>
                <a:spcBef>
                  <a:spcPts val="0"/>
                </a:spcBef>
                <a:spcAft>
                  <a:spcPts val="0"/>
                </a:spcAft>
                <a:buClr>
                  <a:schemeClr val="lt1"/>
                </a:buClr>
                <a:buSzPts val="2000"/>
                <a:buFont typeface="Arial"/>
                <a:buNone/>
              </a:pPr>
              <a:endParaRPr sz="1600" b="0" i="0" u="none" strike="noStrike" cap="none">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Trebuchet MS"/>
                <a:ea typeface="Trebuchet MS"/>
                <a:cs typeface="Trebuchet MS"/>
                <a:sym typeface="Trebuchet MS"/>
              </a:endParaRPr>
            </a:p>
            <a:p>
              <a:pPr marL="800100" marR="0" lvl="1" indent="-342900" algn="l" rtl="0">
                <a:lnSpc>
                  <a:spcPct val="100000"/>
                </a:lnSpc>
                <a:spcBef>
                  <a:spcPts val="0"/>
                </a:spcBef>
                <a:spcAft>
                  <a:spcPts val="0"/>
                </a:spcAft>
                <a:buClr>
                  <a:schemeClr val="lt1"/>
                </a:buClr>
                <a:buSzPts val="2000"/>
                <a:buFont typeface="Arial"/>
                <a:buChar char="•"/>
              </a:pPr>
              <a:r>
                <a:rPr lang="es-MX" sz="1500" b="0" i="0" u="none" strike="noStrike" cap="none">
                  <a:solidFill>
                    <a:schemeClr val="lt1"/>
                  </a:solidFill>
                  <a:latin typeface="Trebuchet MS"/>
                  <a:ea typeface="Trebuchet MS"/>
                  <a:cs typeface="Trebuchet MS"/>
                  <a:sym typeface="Trebuchet MS"/>
                </a:rPr>
                <a:t>Tier 2</a:t>
              </a:r>
              <a:endParaRPr sz="1500" b="0" i="0" u="none" strike="noStrike" cap="none">
                <a:solidFill>
                  <a:schemeClr val="lt1"/>
                </a:solidFill>
                <a:latin typeface="Calibri"/>
                <a:ea typeface="Calibri"/>
                <a:cs typeface="Calibri"/>
                <a:sym typeface="Calibri"/>
              </a:endParaRPr>
            </a:p>
            <a:p>
              <a:pPr marL="800100" marR="0" lvl="1" indent="-342900" algn="l" rtl="0">
                <a:lnSpc>
                  <a:spcPct val="100000"/>
                </a:lnSpc>
                <a:spcBef>
                  <a:spcPts val="0"/>
                </a:spcBef>
                <a:spcAft>
                  <a:spcPts val="0"/>
                </a:spcAft>
                <a:buClr>
                  <a:schemeClr val="lt1"/>
                </a:buClr>
                <a:buSzPts val="2000"/>
                <a:buFont typeface="Arial"/>
                <a:buChar char="•"/>
              </a:pPr>
              <a:r>
                <a:rPr lang="es-MX" sz="1500" b="0" i="0" u="none" strike="noStrike" cap="none">
                  <a:solidFill>
                    <a:schemeClr val="lt1"/>
                  </a:solidFill>
                  <a:latin typeface="Trebuchet MS"/>
                  <a:ea typeface="Trebuchet MS"/>
                  <a:cs typeface="Trebuchet MS"/>
                  <a:sym typeface="Trebuchet MS"/>
                </a:rPr>
                <a:t>Transna</a:t>
              </a:r>
              <a:r>
                <a:rPr lang="es-MX" sz="1500">
                  <a:solidFill>
                    <a:schemeClr val="lt1"/>
                  </a:solidFill>
                  <a:latin typeface="Trebuchet MS"/>
                  <a:ea typeface="Trebuchet MS"/>
                  <a:cs typeface="Trebuchet MS"/>
                  <a:sym typeface="Trebuchet MS"/>
                </a:rPr>
                <a:t>t</a:t>
              </a:r>
              <a:r>
                <a:rPr lang="es-MX" sz="1500" b="0" i="0" u="none" strike="noStrike" cap="none">
                  <a:solidFill>
                    <a:schemeClr val="lt1"/>
                  </a:solidFill>
                  <a:latin typeface="Trebuchet MS"/>
                  <a:ea typeface="Trebuchet MS"/>
                  <a:cs typeface="Trebuchet MS"/>
                  <a:sym typeface="Trebuchet MS"/>
                </a:rPr>
                <a:t>ional </a:t>
              </a:r>
              <a:r>
                <a:rPr lang="es-MX" sz="1300" b="0" i="0" u="none" strike="noStrike" cap="none">
                  <a:solidFill>
                    <a:schemeClr val="lt1"/>
                  </a:solidFill>
                  <a:latin typeface="Trebuchet MS"/>
                  <a:ea typeface="Trebuchet MS"/>
                  <a:cs typeface="Trebuchet MS"/>
                  <a:sym typeface="Trebuchet MS"/>
                </a:rPr>
                <a:t>(</a:t>
              </a:r>
              <a:r>
                <a:rPr lang="es-MX" sz="1300">
                  <a:solidFill>
                    <a:schemeClr val="lt1"/>
                  </a:solidFill>
                  <a:latin typeface="Trebuchet MS"/>
                  <a:ea typeface="Trebuchet MS"/>
                  <a:cs typeface="Trebuchet MS"/>
                  <a:sym typeface="Trebuchet MS"/>
                </a:rPr>
                <a:t>Companies with limited operations in the region)</a:t>
              </a:r>
              <a:endParaRPr sz="1300" b="0" i="0" u="none" strike="noStrike" cap="none">
                <a:solidFill>
                  <a:schemeClr val="lt1"/>
                </a:solidFill>
                <a:latin typeface="Calibri"/>
                <a:ea typeface="Calibri"/>
                <a:cs typeface="Calibri"/>
                <a:sym typeface="Calibri"/>
              </a:endParaRPr>
            </a:p>
          </p:txBody>
        </p:sp>
        <p:sp>
          <p:nvSpPr>
            <p:cNvPr id="569" name="Google Shape;569;p19"/>
            <p:cNvSpPr/>
            <p:nvPr/>
          </p:nvSpPr>
          <p:spPr>
            <a:xfrm>
              <a:off x="4802007" y="3046583"/>
              <a:ext cx="3075300" cy="3529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s-MX" sz="1600" b="0" i="0" u="none" strike="noStrike" cap="none" dirty="0">
                  <a:solidFill>
                    <a:schemeClr val="lt1"/>
                  </a:solidFill>
                  <a:latin typeface="Arial Narrow"/>
                  <a:ea typeface="Arial Narrow"/>
                  <a:cs typeface="Arial Narrow"/>
                  <a:sym typeface="Arial Narrow"/>
                </a:rPr>
                <a:t>COM</a:t>
              </a:r>
              <a:r>
                <a:rPr lang="es-MX" sz="1600" dirty="0">
                  <a:solidFill>
                    <a:schemeClr val="lt1"/>
                  </a:solidFill>
                  <a:latin typeface="Arial Narrow"/>
                  <a:ea typeface="Arial Narrow"/>
                  <a:cs typeface="Arial Narrow"/>
                  <a:sym typeface="Arial Narrow"/>
                </a:rPr>
                <a:t>MITTEE</a:t>
              </a:r>
              <a:r>
                <a:rPr lang="es-MX" sz="1600" b="0" i="0" u="none" strike="noStrike" cap="none" dirty="0">
                  <a:solidFill>
                    <a:schemeClr val="lt1"/>
                  </a:solidFill>
                  <a:latin typeface="Arial Narrow"/>
                  <a:ea typeface="Arial Narrow"/>
                  <a:cs typeface="Arial Narrow"/>
                  <a:sym typeface="Arial Narrow"/>
                </a:rPr>
                <a: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500"/>
                <a:buFont typeface="Wingdings" pitchFamily="2" charset="2"/>
                <a:buChar char="§"/>
              </a:pPr>
              <a:r>
                <a:rPr lang="es-MX" sz="1500" b="0" i="0" u="none" strike="noStrike" cap="none" dirty="0">
                  <a:solidFill>
                    <a:schemeClr val="lt1"/>
                  </a:solidFill>
                  <a:latin typeface="Arial Narrow"/>
                  <a:ea typeface="Arial Narrow"/>
                  <a:cs typeface="Arial Narrow"/>
                  <a:sym typeface="Arial Narrow"/>
                </a:rPr>
                <a:t>Tier 2</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500"/>
                <a:buFont typeface="Wingdings" pitchFamily="2" charset="2"/>
                <a:buChar char="§"/>
              </a:pPr>
              <a:r>
                <a:rPr lang="es-MX" sz="1500" b="0" i="0" u="none" strike="noStrike" cap="none" dirty="0">
                  <a:solidFill>
                    <a:schemeClr val="lt1"/>
                  </a:solidFill>
                  <a:latin typeface="Arial Narrow"/>
                  <a:ea typeface="Arial Narrow"/>
                  <a:cs typeface="Arial Narrow"/>
                  <a:sym typeface="Arial Narrow"/>
                </a:rPr>
                <a:t>Tier 2 - </a:t>
              </a:r>
              <a:r>
                <a:rPr lang="es-MX" sz="1500" dirty="0">
                  <a:solidFill>
                    <a:schemeClr val="lt1"/>
                  </a:solidFill>
                  <a:latin typeface="Arial Narrow"/>
                  <a:ea typeface="Arial Narrow"/>
                  <a:cs typeface="Arial Narrow"/>
                  <a:sym typeface="Arial Narrow"/>
                </a:rPr>
                <a:t>Trade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500"/>
                <a:buFont typeface="Wingdings" pitchFamily="2" charset="2"/>
                <a:buChar char="§"/>
              </a:pPr>
              <a:r>
                <a:rPr lang="es-MX" sz="1500" b="0" i="0" u="none" strike="noStrike" cap="none" dirty="0">
                  <a:solidFill>
                    <a:schemeClr val="lt1"/>
                  </a:solidFill>
                  <a:latin typeface="Arial Narrow"/>
                  <a:ea typeface="Arial Narrow"/>
                  <a:cs typeface="Arial Narrow"/>
                  <a:sym typeface="Arial Narrow"/>
                </a:rPr>
                <a:t>Tier 2 – Human</a:t>
              </a:r>
              <a:r>
                <a:rPr lang="es-MX" sz="1500" dirty="0">
                  <a:solidFill>
                    <a:schemeClr val="lt1"/>
                  </a:solidFill>
                  <a:latin typeface="Arial Narrow"/>
                  <a:ea typeface="Arial Narrow"/>
                  <a:cs typeface="Arial Narrow"/>
                  <a:sym typeface="Arial Narrow"/>
                </a:rPr>
                <a:t> Development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500"/>
                <a:buFont typeface="Wingdings" pitchFamily="2" charset="2"/>
                <a:buChar char="§"/>
              </a:pPr>
              <a:r>
                <a:rPr lang="es-MX" sz="1500" dirty="0">
                  <a:solidFill>
                    <a:schemeClr val="lt1"/>
                  </a:solidFill>
                  <a:latin typeface="Arial Narrow"/>
                  <a:ea typeface="Arial Narrow"/>
                  <a:cs typeface="Arial Narrow"/>
                  <a:sym typeface="Arial Narrow"/>
                </a:rPr>
                <a:t>4 more committees or subcommittees to choose</a:t>
              </a:r>
              <a:r>
                <a:rPr lang="es-MX" sz="1500" b="0" i="0" u="none" strike="noStrike" cap="none" dirty="0">
                  <a:solidFill>
                    <a:schemeClr val="lt1"/>
                  </a:solidFill>
                  <a:latin typeface="Arial Narrow"/>
                  <a:ea typeface="Arial Narrow"/>
                  <a:cs typeface="Arial Narrow"/>
                  <a:sym typeface="Arial Narrow"/>
                </a:rPr>
                <a:t> (*)</a:t>
              </a:r>
              <a:endParaRPr sz="1400" b="0" i="0" u="none" strike="noStrike" cap="none" dirty="0">
                <a:solidFill>
                  <a:srgbClr val="000000"/>
                </a:solidFill>
                <a:latin typeface="Arial"/>
                <a:ea typeface="Arial"/>
                <a:cs typeface="Arial"/>
                <a:sym typeface="Arial"/>
              </a:endParaRPr>
            </a:p>
            <a:p>
              <a:pPr marL="285750" marR="0" lvl="0" indent="-215900" algn="l" rtl="0">
                <a:lnSpc>
                  <a:spcPct val="100000"/>
                </a:lnSpc>
                <a:spcBef>
                  <a:spcPts val="0"/>
                </a:spcBef>
                <a:spcAft>
                  <a:spcPts val="0"/>
                </a:spcAft>
                <a:buClr>
                  <a:schemeClr val="dk1"/>
                </a:buClr>
                <a:buSzPts val="1100"/>
                <a:buFont typeface="Noto Sans Symbols"/>
                <a:buNone/>
              </a:pPr>
              <a:endParaRPr sz="1100" b="0" i="0" u="none" strike="noStrike" cap="none" dirty="0">
                <a:solidFill>
                  <a:schemeClr val="lt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endParaRPr lang="es-ES" sz="1400" b="0" i="0" u="none" strike="noStrike" cap="none" dirty="0">
                <a:solidFill>
                  <a:schemeClr val="lt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r>
                <a:rPr lang="es-MX" sz="1400" b="0" i="0" u="none" strike="noStrike" cap="none" dirty="0">
                  <a:solidFill>
                    <a:schemeClr val="lt1"/>
                  </a:solidFill>
                  <a:latin typeface="Arial Narrow"/>
                  <a:ea typeface="Arial Narrow"/>
                  <a:cs typeface="Arial Narrow"/>
                  <a:sym typeface="Arial Narrow"/>
                </a:rPr>
                <a:t>INVESTMENT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0" i="0" u="none" strike="noStrike" cap="none" dirty="0">
                  <a:solidFill>
                    <a:schemeClr val="lt1"/>
                  </a:solidFill>
                  <a:latin typeface="Arial Narrow"/>
                  <a:ea typeface="Arial Narrow"/>
                  <a:cs typeface="Arial Narrow"/>
                  <a:sym typeface="Arial Narrow"/>
                </a:rPr>
                <a:t>$121,750 </a:t>
              </a:r>
              <a:r>
                <a:rPr lang="es-MX" sz="1100" b="0" i="0" u="none" strike="noStrike" cap="none" dirty="0">
                  <a:solidFill>
                    <a:schemeClr val="lt1"/>
                  </a:solidFill>
                  <a:latin typeface="Arial Narrow"/>
                  <a:ea typeface="Arial Narrow"/>
                  <a:cs typeface="Arial Narrow"/>
                  <a:sym typeface="Arial Narrow"/>
                </a:rPr>
                <a:t>MXN + T</a:t>
              </a:r>
              <a:r>
                <a:rPr lang="es-MX" sz="1100" dirty="0">
                  <a:solidFill>
                    <a:schemeClr val="lt1"/>
                  </a:solidFill>
                  <a:latin typeface="Arial Narrow"/>
                  <a:ea typeface="Arial Narrow"/>
                  <a:cs typeface="Arial Narrow"/>
                  <a:sym typeface="Arial Narrow"/>
                </a:rPr>
                <a:t>X</a:t>
              </a:r>
              <a:endParaRPr sz="1800" b="0" i="0" u="none" strike="noStrike" cap="none" dirty="0">
                <a:solidFill>
                  <a:schemeClr val="lt1"/>
                </a:solidFill>
                <a:latin typeface="Arial Narrow"/>
                <a:ea typeface="Arial Narrow"/>
                <a:cs typeface="Arial Narrow"/>
                <a:sym typeface="Arial Narrow"/>
              </a:endParaRPr>
            </a:p>
          </p:txBody>
        </p:sp>
        <p:sp>
          <p:nvSpPr>
            <p:cNvPr id="570" name="Google Shape;570;p19"/>
            <p:cNvSpPr/>
            <p:nvPr/>
          </p:nvSpPr>
          <p:spPr>
            <a:xfrm>
              <a:off x="5899561" y="1169947"/>
              <a:ext cx="657225" cy="657225"/>
            </a:xfrm>
            <a:prstGeom prst="ellipse">
              <a:avLst/>
            </a:prstGeom>
            <a:solidFill>
              <a:srgbClr val="CD1719"/>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1" name="Google Shape;571;p19"/>
            <p:cNvSpPr txBox="1"/>
            <p:nvPr/>
          </p:nvSpPr>
          <p:spPr>
            <a:xfrm>
              <a:off x="6038048" y="1260100"/>
              <a:ext cx="408910"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MX" sz="2500" b="1" i="0" u="none" strike="noStrike" cap="none">
                  <a:solidFill>
                    <a:schemeClr val="lt1"/>
                  </a:solidFill>
                  <a:latin typeface="Arial Rounded"/>
                  <a:ea typeface="Arial Rounded"/>
                  <a:cs typeface="Arial Rounded"/>
                  <a:sym typeface="Arial Rounded"/>
                </a:rPr>
                <a:t>2</a:t>
              </a:r>
              <a:endParaRPr sz="1400" b="0" i="0" u="none" strike="noStrike" cap="none">
                <a:solidFill>
                  <a:srgbClr val="000000"/>
                </a:solidFill>
                <a:latin typeface="Arial"/>
                <a:ea typeface="Arial"/>
                <a:cs typeface="Arial"/>
                <a:sym typeface="Arial"/>
              </a:endParaRPr>
            </a:p>
          </p:txBody>
        </p:sp>
        <p:sp>
          <p:nvSpPr>
            <p:cNvPr id="572" name="Google Shape;572;p19"/>
            <p:cNvSpPr txBox="1"/>
            <p:nvPr/>
          </p:nvSpPr>
          <p:spPr>
            <a:xfrm>
              <a:off x="4673216" y="1713524"/>
              <a:ext cx="3132718"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MX" sz="2800" b="1">
                  <a:solidFill>
                    <a:schemeClr val="lt1"/>
                  </a:solidFill>
                  <a:latin typeface="Arial Rounded"/>
                  <a:ea typeface="Arial Rounded"/>
                  <a:cs typeface="Arial Rounded"/>
                  <a:sym typeface="Arial Rounded"/>
                </a:rPr>
                <a:t>Affiliated</a:t>
              </a:r>
              <a:endParaRPr sz="2000" b="1" i="0" u="none" strike="noStrike" cap="none">
                <a:solidFill>
                  <a:schemeClr val="lt1"/>
                </a:solidFill>
                <a:latin typeface="Arial Rounded"/>
                <a:ea typeface="Arial Rounded"/>
                <a:cs typeface="Arial Rounded"/>
                <a:sym typeface="Arial Rounded"/>
              </a:endParaRPr>
            </a:p>
          </p:txBody>
        </p:sp>
        <p:sp>
          <p:nvSpPr>
            <p:cNvPr id="573" name="Google Shape;573;p19"/>
            <p:cNvSpPr/>
            <p:nvPr/>
          </p:nvSpPr>
          <p:spPr>
            <a:xfrm>
              <a:off x="7995974" y="1586101"/>
              <a:ext cx="3075347" cy="1881065"/>
            </a:xfrm>
            <a:prstGeom prst="rect">
              <a:avLst/>
            </a:prstGeom>
            <a:solidFill>
              <a:srgbClr val="CD1719"/>
            </a:solidFill>
            <a:ln>
              <a:noFill/>
            </a:ln>
          </p:spPr>
          <p:txBody>
            <a:bodyPr spcFirstLastPara="1" wrap="square" lIns="91425" tIns="45700" rIns="91425" bIns="45700" anchor="ctr" anchorCtr="0">
              <a:noAutofit/>
            </a:bodyPr>
            <a:lstStyle/>
            <a:p>
              <a:pPr marL="1200150" marR="0" lvl="2" indent="-285750" algn="l" rtl="0">
                <a:lnSpc>
                  <a:spcPct val="100000"/>
                </a:lnSpc>
                <a:spcBef>
                  <a:spcPts val="0"/>
                </a:spcBef>
                <a:spcAft>
                  <a:spcPts val="0"/>
                </a:spcAft>
                <a:buClr>
                  <a:schemeClr val="lt1"/>
                </a:buClr>
                <a:buSzPts val="2000"/>
                <a:buFont typeface="Arial"/>
                <a:buChar char="•"/>
              </a:pPr>
              <a:r>
                <a:rPr lang="es-MX" sz="1800" b="0" i="0" u="none" strike="noStrike" cap="none">
                  <a:solidFill>
                    <a:schemeClr val="lt1"/>
                  </a:solidFill>
                  <a:latin typeface="Trebuchet MS"/>
                  <a:ea typeface="Trebuchet MS"/>
                  <a:cs typeface="Trebuchet MS"/>
                  <a:sym typeface="Trebuchet MS"/>
                </a:rPr>
                <a:t>Tier 2 </a:t>
              </a:r>
              <a:endParaRPr sz="1800" b="0" i="0" u="none" strike="noStrike" cap="none">
                <a:solidFill>
                  <a:schemeClr val="lt1"/>
                </a:solidFill>
                <a:latin typeface="Calibri"/>
                <a:ea typeface="Calibri"/>
                <a:cs typeface="Calibri"/>
                <a:sym typeface="Calibri"/>
              </a:endParaRPr>
            </a:p>
          </p:txBody>
        </p:sp>
        <p:sp>
          <p:nvSpPr>
            <p:cNvPr id="574" name="Google Shape;574;p19"/>
            <p:cNvSpPr/>
            <p:nvPr/>
          </p:nvSpPr>
          <p:spPr>
            <a:xfrm>
              <a:off x="9222318" y="1157068"/>
              <a:ext cx="657225" cy="657225"/>
            </a:xfrm>
            <a:prstGeom prst="ellipse">
              <a:avLst/>
            </a:prstGeom>
            <a:solidFill>
              <a:srgbClr val="CD1719"/>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5" name="Google Shape;575;p19"/>
            <p:cNvSpPr txBox="1"/>
            <p:nvPr/>
          </p:nvSpPr>
          <p:spPr>
            <a:xfrm>
              <a:off x="9373684" y="1247221"/>
              <a:ext cx="408910"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MX" sz="2500" b="1" i="0" u="none" strike="noStrike" cap="none">
                  <a:solidFill>
                    <a:schemeClr val="lt1"/>
                  </a:solidFill>
                  <a:latin typeface="Arial Rounded"/>
                  <a:ea typeface="Arial Rounded"/>
                  <a:cs typeface="Arial Rounded"/>
                  <a:sym typeface="Arial Rounded"/>
                </a:rPr>
                <a:t>3</a:t>
              </a:r>
              <a:endParaRPr sz="1400" b="0" i="0" u="none" strike="noStrike" cap="none">
                <a:solidFill>
                  <a:srgbClr val="000000"/>
                </a:solidFill>
                <a:latin typeface="Arial"/>
                <a:ea typeface="Arial"/>
                <a:cs typeface="Arial"/>
                <a:sym typeface="Arial"/>
              </a:endParaRPr>
            </a:p>
          </p:txBody>
        </p:sp>
        <p:sp>
          <p:nvSpPr>
            <p:cNvPr id="576" name="Google Shape;576;p19"/>
            <p:cNvSpPr txBox="1"/>
            <p:nvPr/>
          </p:nvSpPr>
          <p:spPr>
            <a:xfrm>
              <a:off x="7995973" y="1762637"/>
              <a:ext cx="3132718" cy="52322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2800"/>
                <a:buFont typeface="Arial"/>
                <a:buNone/>
              </a:pPr>
              <a:r>
                <a:rPr lang="es-MX" sz="2800" b="1">
                  <a:solidFill>
                    <a:schemeClr val="lt1"/>
                  </a:solidFill>
                  <a:latin typeface="Arial Rounded"/>
                  <a:ea typeface="Arial Rounded"/>
                  <a:cs typeface="Arial Rounded"/>
                  <a:sym typeface="Arial Rounded"/>
                </a:rPr>
                <a:t>Affiliated</a:t>
              </a:r>
              <a:endParaRPr sz="2000" b="1" i="0" u="none" strike="noStrike" cap="none">
                <a:solidFill>
                  <a:schemeClr val="lt1"/>
                </a:solidFill>
                <a:latin typeface="Arial Rounded"/>
                <a:ea typeface="Arial Rounded"/>
                <a:cs typeface="Arial Rounded"/>
                <a:sym typeface="Arial Rounded"/>
              </a:endParaRPr>
            </a:p>
          </p:txBody>
        </p:sp>
        <p:sp>
          <p:nvSpPr>
            <p:cNvPr id="577" name="Google Shape;577;p19"/>
            <p:cNvSpPr/>
            <p:nvPr/>
          </p:nvSpPr>
          <p:spPr>
            <a:xfrm>
              <a:off x="8135492" y="3202230"/>
              <a:ext cx="3075300" cy="3529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s-MX" sz="1600" b="0" i="0" u="none" strike="noStrike" cap="none" dirty="0">
                  <a:solidFill>
                    <a:schemeClr val="lt1"/>
                  </a:solidFill>
                  <a:latin typeface="Arial Narrow"/>
                  <a:ea typeface="Arial Narrow"/>
                  <a:cs typeface="Arial Narrow"/>
                  <a:sym typeface="Arial Narrow"/>
                </a:rPr>
                <a:t>COM</a:t>
              </a:r>
              <a:r>
                <a:rPr lang="es-MX" sz="1600" dirty="0">
                  <a:solidFill>
                    <a:schemeClr val="lt1"/>
                  </a:solidFill>
                  <a:latin typeface="Arial Narrow"/>
                  <a:ea typeface="Arial Narrow"/>
                  <a:cs typeface="Arial Narrow"/>
                  <a:sym typeface="Arial Narrow"/>
                </a:rPr>
                <a:t>MITTEE</a:t>
              </a:r>
              <a:r>
                <a:rPr lang="es-MX" sz="1600" b="0" i="0" u="none" strike="noStrike" cap="none" dirty="0">
                  <a:solidFill>
                    <a:schemeClr val="lt1"/>
                  </a:solidFill>
                  <a:latin typeface="Arial Narrow"/>
                  <a:ea typeface="Arial Narrow"/>
                  <a:cs typeface="Arial Narrow"/>
                  <a:sym typeface="Arial Narrow"/>
                </a:rPr>
                <a: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500"/>
                <a:buFont typeface="Wingdings" pitchFamily="2" charset="2"/>
                <a:buChar char="§"/>
              </a:pPr>
              <a:r>
                <a:rPr lang="es-MX" sz="1500" b="0" i="0" u="none" strike="noStrike" cap="none" dirty="0">
                  <a:solidFill>
                    <a:schemeClr val="lt1"/>
                  </a:solidFill>
                  <a:latin typeface="Arial Narrow"/>
                  <a:ea typeface="Arial Narrow"/>
                  <a:cs typeface="Arial Narrow"/>
                  <a:sym typeface="Arial Narrow"/>
                </a:rPr>
                <a:t>Tier 2</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500"/>
                <a:buFont typeface="Wingdings" pitchFamily="2" charset="2"/>
                <a:buChar char="§"/>
              </a:pPr>
              <a:r>
                <a:rPr lang="es-MX" sz="1500" b="0" i="0" u="none" strike="noStrike" cap="none" dirty="0">
                  <a:solidFill>
                    <a:schemeClr val="lt1"/>
                  </a:solidFill>
                  <a:latin typeface="Arial Narrow"/>
                  <a:ea typeface="Arial Narrow"/>
                  <a:cs typeface="Arial Narrow"/>
                  <a:sym typeface="Arial Narrow"/>
                </a:rPr>
                <a:t>Tier 2 - </a:t>
              </a:r>
              <a:r>
                <a:rPr lang="es-MX" sz="1500" dirty="0">
                  <a:solidFill>
                    <a:schemeClr val="lt1"/>
                  </a:solidFill>
                  <a:latin typeface="Arial Narrow"/>
                  <a:ea typeface="Arial Narrow"/>
                  <a:cs typeface="Arial Narrow"/>
                  <a:sym typeface="Arial Narrow"/>
                </a:rPr>
                <a:t>Trade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500"/>
                <a:buFont typeface="Wingdings" pitchFamily="2" charset="2"/>
                <a:buChar char="§"/>
              </a:pPr>
              <a:r>
                <a:rPr lang="es-MX" sz="1500" b="0" i="0" u="none" strike="noStrike" cap="none" dirty="0">
                  <a:solidFill>
                    <a:schemeClr val="lt1"/>
                  </a:solidFill>
                  <a:latin typeface="Arial Narrow"/>
                  <a:ea typeface="Arial Narrow"/>
                  <a:cs typeface="Arial Narrow"/>
                  <a:sym typeface="Arial Narrow"/>
                </a:rPr>
                <a:t>Tier 2 – </a:t>
              </a:r>
              <a:r>
                <a:rPr lang="es-MX" sz="1500" dirty="0">
                  <a:solidFill>
                    <a:schemeClr val="lt1"/>
                  </a:solidFill>
                  <a:latin typeface="Arial Narrow"/>
                  <a:ea typeface="Arial Narrow"/>
                  <a:cs typeface="Arial Narrow"/>
                  <a:sym typeface="Arial Narrow"/>
                </a:rPr>
                <a:t>Human Development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500"/>
                <a:buFont typeface="Wingdings" pitchFamily="2" charset="2"/>
                <a:buChar char="§"/>
              </a:pPr>
              <a:r>
                <a:rPr lang="es-MX" sz="1500" dirty="0">
                  <a:solidFill>
                    <a:schemeClr val="lt1"/>
                  </a:solidFill>
                  <a:latin typeface="Arial Narrow"/>
                  <a:ea typeface="Arial Narrow"/>
                  <a:cs typeface="Arial Narrow"/>
                  <a:sym typeface="Arial Narrow"/>
                </a:rPr>
                <a:t>Finance Committee (webinars and conferences)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endParaRPr lang="es-MX" dirty="0">
                <a:solidFill>
                  <a:schemeClr val="lt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endParaRPr lang="es-MX" dirty="0">
                <a:solidFill>
                  <a:schemeClr val="lt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r>
                <a:rPr lang="es-MX" dirty="0">
                  <a:solidFill>
                    <a:schemeClr val="lt1"/>
                  </a:solidFill>
                  <a:latin typeface="Arial Narrow"/>
                  <a:ea typeface="Arial Narrow"/>
                  <a:cs typeface="Arial Narrow"/>
                  <a:sym typeface="Arial Narrow"/>
                </a:rPr>
                <a:t>INVESTMENT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0" i="0" u="none" strike="noStrike" cap="none" dirty="0">
                  <a:solidFill>
                    <a:schemeClr val="lt1"/>
                  </a:solidFill>
                  <a:latin typeface="Arial Narrow"/>
                  <a:ea typeface="Arial Narrow"/>
                  <a:cs typeface="Arial Narrow"/>
                  <a:sym typeface="Arial Narrow"/>
                </a:rPr>
                <a:t>$70,650 </a:t>
              </a:r>
              <a:r>
                <a:rPr lang="es-MX" sz="1100" b="0" i="0" u="none" strike="noStrike" cap="none" dirty="0">
                  <a:solidFill>
                    <a:schemeClr val="lt1"/>
                  </a:solidFill>
                  <a:latin typeface="Arial Narrow"/>
                  <a:ea typeface="Arial Narrow"/>
                  <a:cs typeface="Arial Narrow"/>
                  <a:sym typeface="Arial Narrow"/>
                </a:rPr>
                <a:t>MXN + TX </a:t>
              </a:r>
              <a:endParaRPr sz="1400" b="0" i="0" u="none" strike="noStrike" cap="none" dirty="0">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dirty="0">
                <a:solidFill>
                  <a:schemeClr val="lt1"/>
                </a:solidFill>
                <a:latin typeface="Arial Narrow"/>
                <a:ea typeface="Arial Narrow"/>
                <a:cs typeface="Arial Narrow"/>
                <a:sym typeface="Arial Narrow"/>
              </a:endParaRPr>
            </a:p>
          </p:txBody>
        </p:sp>
        <p:sp>
          <p:nvSpPr>
            <p:cNvPr id="578" name="Google Shape;578;p19"/>
            <p:cNvSpPr/>
            <p:nvPr/>
          </p:nvSpPr>
          <p:spPr>
            <a:xfrm rot="5400000" flipH="1">
              <a:off x="5333748" y="850326"/>
              <a:ext cx="549783" cy="11204398"/>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9" name="Google Shape;579;p19"/>
            <p:cNvSpPr txBox="1"/>
            <p:nvPr/>
          </p:nvSpPr>
          <p:spPr>
            <a:xfrm>
              <a:off x="2769231" y="6305249"/>
              <a:ext cx="846284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b="1">
                  <a:solidFill>
                    <a:srgbClr val="0B1038"/>
                  </a:solidFill>
                  <a:latin typeface="Calibri"/>
                  <a:ea typeface="Calibri"/>
                  <a:cs typeface="Calibri"/>
                  <a:sym typeface="Calibri"/>
                </a:rPr>
                <a:t>ADDITIONAL BENEFIT: </a:t>
              </a:r>
              <a:r>
                <a:rPr lang="es-MX">
                  <a:solidFill>
                    <a:srgbClr val="0B1038"/>
                  </a:solidFill>
                  <a:latin typeface="Calibri"/>
                  <a:ea typeface="Calibri"/>
                  <a:cs typeface="Calibri"/>
                  <a:sym typeface="Calibri"/>
                </a:rPr>
                <a:t>Our members have the possibility to obtain AIAG membership for free.</a:t>
              </a:r>
              <a:endParaRPr sz="1400" b="0" i="0" u="none" strike="noStrike" cap="none">
                <a:solidFill>
                  <a:srgbClr val="0B1038"/>
                </a:solidFill>
                <a:latin typeface="Calibri"/>
                <a:ea typeface="Calibri"/>
                <a:cs typeface="Calibri"/>
                <a:sym typeface="Calibri"/>
              </a:endParaRPr>
            </a:p>
          </p:txBody>
        </p:sp>
        <p:pic>
          <p:nvPicPr>
            <p:cNvPr id="580" name="Google Shape;580;p19" descr="Un conjunto de letras blancas en un fondo blanco&#10;&#10;Descripción generada automáticamente con confianza baja"/>
            <p:cNvPicPr preferRelativeResize="0"/>
            <p:nvPr/>
          </p:nvPicPr>
          <p:blipFill rotWithShape="1">
            <a:blip r:embed="rId5">
              <a:alphaModFix/>
            </a:blip>
            <a:srcRect/>
            <a:stretch/>
          </p:blipFill>
          <p:spPr>
            <a:xfrm>
              <a:off x="1422863" y="6252446"/>
              <a:ext cx="1088231" cy="385066"/>
            </a:xfrm>
            <a:prstGeom prst="rect">
              <a:avLst/>
            </a:prstGeom>
            <a:noFill/>
            <a:ln>
              <a:noFill/>
            </a:ln>
          </p:spPr>
        </p:pic>
        <p:sp>
          <p:nvSpPr>
            <p:cNvPr id="581" name="Google Shape;581;p19"/>
            <p:cNvSpPr txBox="1"/>
            <p:nvPr/>
          </p:nvSpPr>
          <p:spPr>
            <a:xfrm>
              <a:off x="5050740" y="2116971"/>
              <a:ext cx="269782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Arial Rounded"/>
                  <a:ea typeface="Arial Rounded"/>
                  <a:cs typeface="Arial Rounded"/>
                  <a:sym typeface="Arial Rounded"/>
                </a:rPr>
                <a:t>(</a:t>
              </a:r>
              <a:r>
                <a:rPr lang="es-MX" sz="1800" b="1">
                  <a:solidFill>
                    <a:schemeClr val="lt1"/>
                  </a:solidFill>
                  <a:latin typeface="Arial Rounded"/>
                  <a:ea typeface="Arial Rounded"/>
                  <a:cs typeface="Arial Rounded"/>
                  <a:sym typeface="Arial Rounded"/>
                </a:rPr>
                <a:t>Large companies</a:t>
              </a:r>
              <a:r>
                <a:rPr lang="es-MX" sz="1800" b="1" i="0" u="none" strike="noStrike" cap="none">
                  <a:solidFill>
                    <a:schemeClr val="lt1"/>
                  </a:solidFill>
                  <a:latin typeface="Arial Rounded"/>
                  <a:ea typeface="Arial Rounded"/>
                  <a:cs typeface="Arial Rounded"/>
                  <a:sym typeface="Arial Rounded"/>
                </a:rPr>
                <a:t>)</a:t>
              </a:r>
              <a:endParaRPr sz="1800" b="0" i="0" u="none" strike="noStrike" cap="none">
                <a:solidFill>
                  <a:schemeClr val="dk1"/>
                </a:solidFill>
                <a:latin typeface="Calibri"/>
                <a:ea typeface="Calibri"/>
                <a:cs typeface="Calibri"/>
                <a:sym typeface="Calibri"/>
              </a:endParaRPr>
            </a:p>
          </p:txBody>
        </p:sp>
      </p:grpSp>
      <p:sp>
        <p:nvSpPr>
          <p:cNvPr id="2" name="CuadroTexto 1">
            <a:extLst>
              <a:ext uri="{FF2B5EF4-FFF2-40B4-BE49-F238E27FC236}">
                <a16:creationId xmlns:a16="http://schemas.microsoft.com/office/drawing/2014/main" id="{14715781-C79B-16DE-C0D7-C77805EBBB59}"/>
              </a:ext>
            </a:extLst>
          </p:cNvPr>
          <p:cNvSpPr txBox="1"/>
          <p:nvPr/>
        </p:nvSpPr>
        <p:spPr>
          <a:xfrm>
            <a:off x="7433187" y="-884903"/>
            <a:ext cx="184731" cy="307777"/>
          </a:xfrm>
          <a:prstGeom prst="rect">
            <a:avLst/>
          </a:prstGeom>
          <a:noFill/>
        </p:spPr>
        <p:txBody>
          <a:bodyPr wrap="none" rtlCol="0">
            <a:spAutoFit/>
          </a:bodyPr>
          <a:lstStyle/>
          <a:p>
            <a:endParaRPr lang="es-ES_tradnl"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2" name="Imagen 1">
            <a:extLst>
              <a:ext uri="{FF2B5EF4-FFF2-40B4-BE49-F238E27FC236}">
                <a16:creationId xmlns:a16="http://schemas.microsoft.com/office/drawing/2014/main" id="{3BDCCD4E-E2F5-0E7F-FAD6-D93E952C6EFB}"/>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8467"/>
            <a:ext cx="4301544" cy="6858000"/>
          </a:xfrm>
          <a:prstGeom prst="rect">
            <a:avLst/>
          </a:prstGeom>
        </p:spPr>
      </p:pic>
      <p:sp>
        <p:nvSpPr>
          <p:cNvPr id="100" name="Google Shape;100;p2"/>
          <p:cNvSpPr/>
          <p:nvPr/>
        </p:nvSpPr>
        <p:spPr>
          <a:xfrm rot="5400000" flipH="1">
            <a:off x="300167" y="922280"/>
            <a:ext cx="155838" cy="756172"/>
          </a:xfrm>
          <a:prstGeom prst="round2SameRect">
            <a:avLst>
              <a:gd name="adj1" fmla="val 50000"/>
              <a:gd name="adj2" fmla="val 0"/>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2"/>
          <p:cNvSpPr txBox="1"/>
          <p:nvPr/>
        </p:nvSpPr>
        <p:spPr>
          <a:xfrm>
            <a:off x="838200" y="1106740"/>
            <a:ext cx="2793642" cy="14408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200"/>
              <a:buFont typeface="Arial Rounded"/>
              <a:buNone/>
            </a:pPr>
            <a:r>
              <a:rPr lang="es-MX" sz="3200" b="1" dirty="0">
                <a:solidFill>
                  <a:schemeClr val="lt1"/>
                </a:solidFill>
                <a:latin typeface="Arial Rounded"/>
                <a:ea typeface="Arial Rounded"/>
                <a:cs typeface="Arial Rounded"/>
                <a:sym typeface="Arial Rounded"/>
              </a:rPr>
              <a:t>WHAT IS A</a:t>
            </a:r>
            <a:r>
              <a:rPr lang="es-MX" sz="3200" b="1" i="0" u="none" strike="noStrike" cap="none" dirty="0">
                <a:solidFill>
                  <a:schemeClr val="lt1"/>
                </a:solidFill>
                <a:latin typeface="Arial Rounded"/>
                <a:ea typeface="Arial Rounded"/>
                <a:cs typeface="Arial Rounded"/>
                <a:sym typeface="Arial Rounded"/>
              </a:rPr>
              <a:t> CLUSTER?</a:t>
            </a:r>
            <a:endParaRPr sz="14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5857275" y="1850172"/>
            <a:ext cx="5112568" cy="401170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F3864"/>
              </a:buClr>
              <a:buSzPts val="2800"/>
              <a:buFont typeface="Arial"/>
              <a:buNone/>
            </a:pPr>
            <a:r>
              <a:rPr lang="es-MX" sz="2800" b="1" dirty="0">
                <a:solidFill>
                  <a:srgbClr val="1F3864"/>
                </a:solidFill>
                <a:latin typeface="Arial Narrow"/>
                <a:ea typeface="Arial Narrow"/>
                <a:cs typeface="Arial Narrow"/>
                <a:sym typeface="Arial Narrow"/>
              </a:rPr>
              <a:t>“A </a:t>
            </a:r>
            <a:r>
              <a:rPr lang="es-MX" sz="2800" b="1" dirty="0" err="1">
                <a:solidFill>
                  <a:srgbClr val="1F3864"/>
                </a:solidFill>
                <a:latin typeface="Arial Narrow"/>
                <a:ea typeface="Arial Narrow"/>
                <a:cs typeface="Arial Narrow"/>
                <a:sym typeface="Arial Narrow"/>
              </a:rPr>
              <a:t>cluster</a:t>
            </a:r>
            <a:r>
              <a:rPr lang="es-MX" sz="2800" b="1" dirty="0">
                <a:solidFill>
                  <a:srgbClr val="1F3864"/>
                </a:solidFill>
                <a:latin typeface="Arial Narrow"/>
                <a:ea typeface="Arial Narrow"/>
                <a:cs typeface="Arial Narrow"/>
                <a:sym typeface="Arial Narrow"/>
              </a:rPr>
              <a:t> </a:t>
            </a:r>
            <a:r>
              <a:rPr lang="es-MX" sz="2800" b="1" dirty="0" err="1">
                <a:solidFill>
                  <a:srgbClr val="1F3864"/>
                </a:solidFill>
                <a:latin typeface="Arial Narrow"/>
                <a:ea typeface="Arial Narrow"/>
                <a:cs typeface="Arial Narrow"/>
                <a:sym typeface="Arial Narrow"/>
              </a:rPr>
              <a:t>is</a:t>
            </a:r>
            <a:r>
              <a:rPr lang="es-MX" sz="2800" b="1" dirty="0">
                <a:solidFill>
                  <a:srgbClr val="1F3864"/>
                </a:solidFill>
                <a:latin typeface="Arial Narrow"/>
                <a:ea typeface="Arial Narrow"/>
                <a:cs typeface="Arial Narrow"/>
                <a:sym typeface="Arial Narrow"/>
              </a:rPr>
              <a:t> a </a:t>
            </a:r>
            <a:r>
              <a:rPr lang="es-MX" sz="2800" b="1" dirty="0" err="1">
                <a:solidFill>
                  <a:srgbClr val="1F3864"/>
                </a:solidFill>
                <a:latin typeface="Arial Narrow"/>
                <a:ea typeface="Arial Narrow"/>
                <a:cs typeface="Arial Narrow"/>
                <a:sym typeface="Arial Narrow"/>
              </a:rPr>
              <a:t>geographical</a:t>
            </a:r>
            <a:r>
              <a:rPr lang="es-MX" sz="2800" b="1" dirty="0">
                <a:solidFill>
                  <a:srgbClr val="1F3864"/>
                </a:solidFill>
                <a:latin typeface="Arial Narrow"/>
                <a:ea typeface="Arial Narrow"/>
                <a:cs typeface="Arial Narrow"/>
                <a:sym typeface="Arial Narrow"/>
              </a:rPr>
              <a:t> </a:t>
            </a:r>
            <a:r>
              <a:rPr lang="es-MX" sz="2800" b="1" dirty="0" err="1">
                <a:solidFill>
                  <a:srgbClr val="1F3864"/>
                </a:solidFill>
                <a:latin typeface="Arial Narrow"/>
                <a:ea typeface="Arial Narrow"/>
                <a:cs typeface="Arial Narrow"/>
                <a:sym typeface="Arial Narrow"/>
              </a:rPr>
              <a:t>concentration</a:t>
            </a:r>
            <a:r>
              <a:rPr lang="es-MX" sz="2800" b="1" dirty="0">
                <a:solidFill>
                  <a:srgbClr val="1F3864"/>
                </a:solidFill>
                <a:latin typeface="Arial Narrow"/>
                <a:ea typeface="Arial Narrow"/>
                <a:cs typeface="Arial Narrow"/>
                <a:sym typeface="Arial Narrow"/>
              </a:rPr>
              <a:t> </a:t>
            </a:r>
            <a:r>
              <a:rPr lang="es-MX" sz="2800" b="1" dirty="0" err="1">
                <a:solidFill>
                  <a:srgbClr val="1F3864"/>
                </a:solidFill>
                <a:latin typeface="Arial Narrow"/>
                <a:ea typeface="Arial Narrow"/>
                <a:cs typeface="Arial Narrow"/>
                <a:sym typeface="Arial Narrow"/>
              </a:rPr>
              <a:t>of</a:t>
            </a:r>
            <a:r>
              <a:rPr lang="es-MX" sz="2800" b="1" dirty="0">
                <a:solidFill>
                  <a:srgbClr val="1F3864"/>
                </a:solidFill>
                <a:latin typeface="Arial Narrow"/>
                <a:ea typeface="Arial Narrow"/>
                <a:cs typeface="Arial Narrow"/>
                <a:sym typeface="Arial Narrow"/>
              </a:rPr>
              <a:t> </a:t>
            </a:r>
            <a:r>
              <a:rPr lang="es-MX" sz="2800" b="1" dirty="0" err="1">
                <a:solidFill>
                  <a:srgbClr val="1F3864"/>
                </a:solidFill>
                <a:latin typeface="Arial Narrow"/>
                <a:ea typeface="Arial Narrow"/>
                <a:cs typeface="Arial Narrow"/>
                <a:sym typeface="Arial Narrow"/>
              </a:rPr>
              <a:t>associated</a:t>
            </a:r>
            <a:r>
              <a:rPr lang="es-MX" sz="2800" b="1" dirty="0">
                <a:solidFill>
                  <a:srgbClr val="1F3864"/>
                </a:solidFill>
                <a:latin typeface="Arial Narrow"/>
                <a:ea typeface="Arial Narrow"/>
                <a:cs typeface="Arial Narrow"/>
                <a:sym typeface="Arial Narrow"/>
              </a:rPr>
              <a:t> </a:t>
            </a:r>
            <a:r>
              <a:rPr lang="es-MX" sz="2800" b="1" dirty="0" err="1">
                <a:solidFill>
                  <a:srgbClr val="1F3864"/>
                </a:solidFill>
                <a:latin typeface="Arial Narrow"/>
                <a:ea typeface="Arial Narrow"/>
                <a:cs typeface="Arial Narrow"/>
                <a:sym typeface="Arial Narrow"/>
              </a:rPr>
              <a:t>companies</a:t>
            </a:r>
            <a:r>
              <a:rPr lang="es-MX" sz="2800" b="1" dirty="0">
                <a:solidFill>
                  <a:srgbClr val="1F3864"/>
                </a:solidFill>
                <a:latin typeface="Arial Narrow"/>
                <a:ea typeface="Arial Narrow"/>
                <a:cs typeface="Arial Narrow"/>
                <a:sym typeface="Arial Narrow"/>
              </a:rPr>
              <a:t> and </a:t>
            </a:r>
            <a:r>
              <a:rPr lang="es-MX" sz="2800" b="1" dirty="0" err="1">
                <a:solidFill>
                  <a:srgbClr val="1F3864"/>
                </a:solidFill>
                <a:latin typeface="Arial Narrow"/>
                <a:ea typeface="Arial Narrow"/>
                <a:cs typeface="Arial Narrow"/>
                <a:sym typeface="Arial Narrow"/>
              </a:rPr>
              <a:t>institutions</a:t>
            </a:r>
            <a:r>
              <a:rPr lang="es-MX" sz="2800" b="1" dirty="0">
                <a:solidFill>
                  <a:srgbClr val="1F3864"/>
                </a:solidFill>
                <a:latin typeface="Arial Narrow"/>
                <a:ea typeface="Arial Narrow"/>
                <a:cs typeface="Arial Narrow"/>
                <a:sym typeface="Arial Narrow"/>
              </a:rPr>
              <a:t> in a particular </a:t>
            </a:r>
            <a:r>
              <a:rPr lang="es-MX" sz="2800" b="1" dirty="0" err="1">
                <a:solidFill>
                  <a:srgbClr val="1F3864"/>
                </a:solidFill>
                <a:latin typeface="Arial Narrow"/>
                <a:ea typeface="Arial Narrow"/>
                <a:cs typeface="Arial Narrow"/>
                <a:sym typeface="Arial Narrow"/>
              </a:rPr>
              <a:t>field</a:t>
            </a:r>
            <a:r>
              <a:rPr lang="es-MX" sz="2800" b="1" dirty="0">
                <a:solidFill>
                  <a:srgbClr val="1F3864"/>
                </a:solidFill>
                <a:latin typeface="Arial Narrow"/>
                <a:ea typeface="Arial Narrow"/>
                <a:cs typeface="Arial Narrow"/>
                <a:sym typeface="Arial Narrow"/>
              </a:rPr>
              <a:t>, </a:t>
            </a:r>
            <a:r>
              <a:rPr lang="es-MX" sz="2800" b="1" dirty="0" err="1">
                <a:solidFill>
                  <a:srgbClr val="1F3864"/>
                </a:solidFill>
                <a:latin typeface="Arial Narrow"/>
                <a:ea typeface="Arial Narrow"/>
                <a:cs typeface="Arial Narrow"/>
                <a:sym typeface="Arial Narrow"/>
              </a:rPr>
              <a:t>linked</a:t>
            </a:r>
            <a:r>
              <a:rPr lang="es-MX" sz="2800" b="1" dirty="0">
                <a:solidFill>
                  <a:srgbClr val="1F3864"/>
                </a:solidFill>
                <a:latin typeface="Arial Narrow"/>
                <a:ea typeface="Arial Narrow"/>
                <a:cs typeface="Arial Narrow"/>
                <a:sym typeface="Arial Narrow"/>
              </a:rPr>
              <a:t> </a:t>
            </a:r>
            <a:r>
              <a:rPr lang="es-MX" sz="2800" b="1" dirty="0" err="1">
                <a:solidFill>
                  <a:srgbClr val="1F3864"/>
                </a:solidFill>
                <a:latin typeface="Arial Narrow"/>
                <a:ea typeface="Arial Narrow"/>
                <a:cs typeface="Arial Narrow"/>
                <a:sym typeface="Arial Narrow"/>
              </a:rPr>
              <a:t>by</a:t>
            </a:r>
            <a:r>
              <a:rPr lang="es-MX" sz="2800" b="1" dirty="0">
                <a:solidFill>
                  <a:srgbClr val="1F3864"/>
                </a:solidFill>
                <a:latin typeface="Arial Narrow"/>
                <a:ea typeface="Arial Narrow"/>
                <a:cs typeface="Arial Narrow"/>
                <a:sym typeface="Arial Narrow"/>
              </a:rPr>
              <a:t> </a:t>
            </a:r>
            <a:r>
              <a:rPr lang="es-MX" sz="2800" b="1" dirty="0" err="1">
                <a:solidFill>
                  <a:srgbClr val="1F3864"/>
                </a:solidFill>
                <a:latin typeface="Arial Narrow"/>
                <a:ea typeface="Arial Narrow"/>
                <a:cs typeface="Arial Narrow"/>
                <a:sym typeface="Arial Narrow"/>
              </a:rPr>
              <a:t>common</a:t>
            </a:r>
            <a:r>
              <a:rPr lang="es-MX" sz="2800" b="1" dirty="0">
                <a:solidFill>
                  <a:srgbClr val="1F3864"/>
                </a:solidFill>
                <a:latin typeface="Arial Narrow"/>
                <a:ea typeface="Arial Narrow"/>
                <a:cs typeface="Arial Narrow"/>
                <a:sym typeface="Arial Narrow"/>
              </a:rPr>
              <a:t> and </a:t>
            </a:r>
            <a:r>
              <a:rPr lang="es-MX" sz="2800" b="1" dirty="0" err="1">
                <a:solidFill>
                  <a:srgbClr val="1F3864"/>
                </a:solidFill>
                <a:latin typeface="Arial Narrow"/>
                <a:ea typeface="Arial Narrow"/>
                <a:cs typeface="Arial Narrow"/>
                <a:sym typeface="Arial Narrow"/>
              </a:rPr>
              <a:t>complementary</a:t>
            </a:r>
            <a:r>
              <a:rPr lang="es-MX" sz="2800" b="1" dirty="0">
                <a:solidFill>
                  <a:srgbClr val="1F3864"/>
                </a:solidFill>
                <a:latin typeface="Arial Narrow"/>
                <a:ea typeface="Arial Narrow"/>
                <a:cs typeface="Arial Narrow"/>
                <a:sym typeface="Arial Narrow"/>
              </a:rPr>
              <a:t> </a:t>
            </a:r>
            <a:r>
              <a:rPr lang="es-MX" sz="2800" b="1" dirty="0" err="1">
                <a:solidFill>
                  <a:srgbClr val="1F3864"/>
                </a:solidFill>
                <a:latin typeface="Arial Narrow"/>
                <a:ea typeface="Arial Narrow"/>
                <a:cs typeface="Arial Narrow"/>
                <a:sym typeface="Arial Narrow"/>
              </a:rPr>
              <a:t>characteristics</a:t>
            </a:r>
            <a:r>
              <a:rPr lang="es-MX" sz="2800" b="1" dirty="0">
                <a:solidFill>
                  <a:srgbClr val="1F3864"/>
                </a:solidFill>
                <a:latin typeface="Arial Narrow"/>
                <a:ea typeface="Arial Narrow"/>
                <a:cs typeface="Arial Narrow"/>
                <a:sym typeface="Arial Narrow"/>
              </a:rPr>
              <a:t>, </a:t>
            </a:r>
            <a:r>
              <a:rPr lang="es-MX" sz="2800" b="1" dirty="0" err="1">
                <a:solidFill>
                  <a:srgbClr val="1F3864"/>
                </a:solidFill>
                <a:latin typeface="Arial Narrow"/>
                <a:ea typeface="Arial Narrow"/>
                <a:cs typeface="Arial Narrow"/>
                <a:sym typeface="Arial Narrow"/>
              </a:rPr>
              <a:t>which</a:t>
            </a:r>
            <a:r>
              <a:rPr lang="es-MX" sz="2800" b="1" dirty="0">
                <a:solidFill>
                  <a:srgbClr val="1F3864"/>
                </a:solidFill>
                <a:latin typeface="Arial Narrow"/>
                <a:ea typeface="Arial Narrow"/>
                <a:cs typeface="Arial Narrow"/>
                <a:sym typeface="Arial Narrow"/>
              </a:rPr>
              <a:t> compete </a:t>
            </a:r>
            <a:r>
              <a:rPr lang="es-MX" sz="2800" b="1" dirty="0" err="1">
                <a:solidFill>
                  <a:srgbClr val="1F3864"/>
                </a:solidFill>
                <a:latin typeface="Arial Narrow"/>
                <a:ea typeface="Arial Narrow"/>
                <a:cs typeface="Arial Narrow"/>
                <a:sym typeface="Arial Narrow"/>
              </a:rPr>
              <a:t>but</a:t>
            </a:r>
            <a:r>
              <a:rPr lang="es-MX" sz="2800" b="1" dirty="0">
                <a:solidFill>
                  <a:srgbClr val="1F3864"/>
                </a:solidFill>
                <a:latin typeface="Arial Narrow"/>
                <a:ea typeface="Arial Narrow"/>
                <a:cs typeface="Arial Narrow"/>
                <a:sym typeface="Arial Narrow"/>
              </a:rPr>
              <a:t> </a:t>
            </a:r>
            <a:r>
              <a:rPr lang="es-MX" sz="2800" b="1" dirty="0" err="1">
                <a:solidFill>
                  <a:srgbClr val="1F3864"/>
                </a:solidFill>
                <a:latin typeface="Arial Narrow"/>
                <a:ea typeface="Arial Narrow"/>
                <a:cs typeface="Arial Narrow"/>
                <a:sym typeface="Arial Narrow"/>
              </a:rPr>
              <a:t>also</a:t>
            </a:r>
            <a:r>
              <a:rPr lang="es-MX" sz="2800" b="1" dirty="0">
                <a:solidFill>
                  <a:srgbClr val="1F3864"/>
                </a:solidFill>
                <a:latin typeface="Arial Narrow"/>
                <a:ea typeface="Arial Narrow"/>
                <a:cs typeface="Arial Narrow"/>
                <a:sym typeface="Arial Narrow"/>
              </a:rPr>
              <a:t> </a:t>
            </a:r>
            <a:r>
              <a:rPr lang="es-MX" sz="2800" b="1" dirty="0" err="1">
                <a:solidFill>
                  <a:srgbClr val="1F3864"/>
                </a:solidFill>
                <a:latin typeface="Arial Narrow"/>
                <a:ea typeface="Arial Narrow"/>
                <a:cs typeface="Arial Narrow"/>
                <a:sym typeface="Arial Narrow"/>
              </a:rPr>
              <a:t>cooperate</a:t>
            </a:r>
            <a:r>
              <a:rPr lang="es-MX" sz="2800" b="1" dirty="0">
                <a:solidFill>
                  <a:srgbClr val="1F3864"/>
                </a:solidFill>
                <a:latin typeface="Arial Narrow"/>
                <a:ea typeface="Arial Narrow"/>
                <a:cs typeface="Arial Narrow"/>
                <a:sym typeface="Arial Narrow"/>
              </a:rPr>
              <a: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Arial"/>
              <a:buNone/>
            </a:pPr>
            <a:endParaRPr sz="1400" b="1" i="1" u="none" strike="noStrike" cap="none" dirty="0">
              <a:solidFill>
                <a:schemeClr val="dk2"/>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222A35"/>
              </a:buClr>
              <a:buSzPts val="2000"/>
              <a:buFont typeface="Arial"/>
              <a:buNone/>
            </a:pPr>
            <a:r>
              <a:rPr lang="es-MX" sz="2000" b="1" i="1" u="none" strike="noStrike" cap="none" dirty="0">
                <a:solidFill>
                  <a:srgbClr val="222A35"/>
                </a:solidFill>
                <a:latin typeface="Arial Narrow"/>
                <a:ea typeface="Arial Narrow"/>
                <a:cs typeface="Arial Narrow"/>
                <a:sym typeface="Arial Narrow"/>
              </a:rPr>
              <a:t>Michael Porter</a:t>
            </a:r>
            <a:endParaRPr sz="1400" b="0" i="0" u="none" strike="noStrike" cap="none" dirty="0">
              <a:solidFill>
                <a:srgbClr val="000000"/>
              </a:solidFill>
              <a:latin typeface="Arial"/>
              <a:ea typeface="Arial"/>
              <a:cs typeface="Arial"/>
              <a:sym typeface="Arial"/>
            </a:endParaRPr>
          </a:p>
        </p:txBody>
      </p:sp>
      <p:sp>
        <p:nvSpPr>
          <p:cNvPr id="103" name="Google Shape;103;p2"/>
          <p:cNvSpPr/>
          <p:nvPr/>
        </p:nvSpPr>
        <p:spPr>
          <a:xfrm>
            <a:off x="8083628" y="949002"/>
            <a:ext cx="659858" cy="742950"/>
          </a:xfrm>
          <a:custGeom>
            <a:avLst/>
            <a:gdLst/>
            <a:ahLst/>
            <a:cxnLst/>
            <a:rect l="l" t="t" r="r" b="b"/>
            <a:pathLst>
              <a:path w="659858" h="742950" extrusionOk="0">
                <a:moveTo>
                  <a:pt x="568658" y="371475"/>
                </a:moveTo>
                <a:cubicBezTo>
                  <a:pt x="642558" y="299540"/>
                  <a:pt x="676868" y="229437"/>
                  <a:pt x="651641" y="185738"/>
                </a:cubicBezTo>
                <a:cubicBezTo>
                  <a:pt x="626415" y="142038"/>
                  <a:pt x="548540" y="136699"/>
                  <a:pt x="449294" y="164734"/>
                </a:cubicBezTo>
                <a:cubicBezTo>
                  <a:pt x="423948" y="64763"/>
                  <a:pt x="380391" y="0"/>
                  <a:pt x="329931" y="0"/>
                </a:cubicBezTo>
                <a:cubicBezTo>
                  <a:pt x="279470" y="0"/>
                  <a:pt x="235912" y="64763"/>
                  <a:pt x="210567" y="164734"/>
                </a:cubicBezTo>
                <a:cubicBezTo>
                  <a:pt x="111317" y="136699"/>
                  <a:pt x="33454" y="142036"/>
                  <a:pt x="8220" y="185738"/>
                </a:cubicBezTo>
                <a:cubicBezTo>
                  <a:pt x="-17014" y="229439"/>
                  <a:pt x="17303" y="299540"/>
                  <a:pt x="91204" y="371475"/>
                </a:cubicBezTo>
                <a:cubicBezTo>
                  <a:pt x="17303" y="443410"/>
                  <a:pt x="-17007" y="513513"/>
                  <a:pt x="8220" y="557213"/>
                </a:cubicBezTo>
                <a:cubicBezTo>
                  <a:pt x="23174" y="583113"/>
                  <a:pt x="56599" y="595545"/>
                  <a:pt x="102019" y="595545"/>
                </a:cubicBezTo>
                <a:cubicBezTo>
                  <a:pt x="138815" y="594649"/>
                  <a:pt x="175321" y="588804"/>
                  <a:pt x="210556" y="578168"/>
                </a:cubicBezTo>
                <a:cubicBezTo>
                  <a:pt x="235899" y="678163"/>
                  <a:pt x="279462" y="742950"/>
                  <a:pt x="329931" y="742950"/>
                </a:cubicBezTo>
                <a:cubicBezTo>
                  <a:pt x="380400" y="742950"/>
                  <a:pt x="423963" y="678163"/>
                  <a:pt x="449306" y="578168"/>
                </a:cubicBezTo>
                <a:cubicBezTo>
                  <a:pt x="484541" y="588804"/>
                  <a:pt x="521047" y="594650"/>
                  <a:pt x="557842" y="595545"/>
                </a:cubicBezTo>
                <a:cubicBezTo>
                  <a:pt x="603249" y="595545"/>
                  <a:pt x="636689" y="583109"/>
                  <a:pt x="651641" y="557213"/>
                </a:cubicBezTo>
                <a:cubicBezTo>
                  <a:pt x="676868" y="513513"/>
                  <a:pt x="642558" y="443410"/>
                  <a:pt x="568658" y="371475"/>
                </a:cubicBezTo>
                <a:close/>
                <a:moveTo>
                  <a:pt x="559433" y="166073"/>
                </a:moveTo>
                <a:cubicBezTo>
                  <a:pt x="596658" y="166073"/>
                  <a:pt x="623713" y="175464"/>
                  <a:pt x="635140" y="195263"/>
                </a:cubicBezTo>
                <a:cubicBezTo>
                  <a:pt x="655686" y="230839"/>
                  <a:pt x="621847" y="293275"/>
                  <a:pt x="554626" y="358257"/>
                </a:cubicBezTo>
                <a:cubicBezTo>
                  <a:pt x="527816" y="333900"/>
                  <a:pt x="499388" y="311388"/>
                  <a:pt x="469537" y="290873"/>
                </a:cubicBezTo>
                <a:cubicBezTo>
                  <a:pt x="466696" y="254775"/>
                  <a:pt x="461417" y="218910"/>
                  <a:pt x="453734" y="183526"/>
                </a:cubicBezTo>
                <a:cubicBezTo>
                  <a:pt x="488019" y="172972"/>
                  <a:pt x="523574" y="167101"/>
                  <a:pt x="559433" y="166073"/>
                </a:cubicBezTo>
                <a:close/>
                <a:moveTo>
                  <a:pt x="391843" y="478710"/>
                </a:moveTo>
                <a:cubicBezTo>
                  <a:pt x="371158" y="490654"/>
                  <a:pt x="350430" y="501597"/>
                  <a:pt x="329931" y="511493"/>
                </a:cubicBezTo>
                <a:cubicBezTo>
                  <a:pt x="309431" y="501600"/>
                  <a:pt x="288704" y="490657"/>
                  <a:pt x="268018" y="478713"/>
                </a:cubicBezTo>
                <a:cubicBezTo>
                  <a:pt x="247333" y="466770"/>
                  <a:pt x="227493" y="454291"/>
                  <a:pt x="208678" y="441486"/>
                </a:cubicBezTo>
                <a:cubicBezTo>
                  <a:pt x="206993" y="418782"/>
                  <a:pt x="206106" y="395360"/>
                  <a:pt x="206106" y="371475"/>
                </a:cubicBezTo>
                <a:cubicBezTo>
                  <a:pt x="206106" y="347590"/>
                  <a:pt x="206993" y="324168"/>
                  <a:pt x="208678" y="301466"/>
                </a:cubicBezTo>
                <a:cubicBezTo>
                  <a:pt x="227496" y="288661"/>
                  <a:pt x="247337" y="276182"/>
                  <a:pt x="268018" y="264239"/>
                </a:cubicBezTo>
                <a:cubicBezTo>
                  <a:pt x="288700" y="252295"/>
                  <a:pt x="309437" y="241359"/>
                  <a:pt x="329942" y="231464"/>
                </a:cubicBezTo>
                <a:cubicBezTo>
                  <a:pt x="350439" y="241357"/>
                  <a:pt x="371162" y="252297"/>
                  <a:pt x="391843" y="264239"/>
                </a:cubicBezTo>
                <a:cubicBezTo>
                  <a:pt x="412525" y="276180"/>
                  <a:pt x="432368" y="288661"/>
                  <a:pt x="451184" y="301469"/>
                </a:cubicBezTo>
                <a:cubicBezTo>
                  <a:pt x="452867" y="324167"/>
                  <a:pt x="453756" y="347589"/>
                  <a:pt x="453756" y="371478"/>
                </a:cubicBezTo>
                <a:cubicBezTo>
                  <a:pt x="453756" y="395367"/>
                  <a:pt x="452870" y="418785"/>
                  <a:pt x="451184" y="441487"/>
                </a:cubicBezTo>
                <a:cubicBezTo>
                  <a:pt x="432368" y="454288"/>
                  <a:pt x="412529" y="466767"/>
                  <a:pt x="391843" y="478710"/>
                </a:cubicBezTo>
                <a:close/>
                <a:moveTo>
                  <a:pt x="449005" y="465918"/>
                </a:moveTo>
                <a:cubicBezTo>
                  <a:pt x="446078" y="495477"/>
                  <a:pt x="441484" y="524847"/>
                  <a:pt x="435247" y="553887"/>
                </a:cubicBezTo>
                <a:cubicBezTo>
                  <a:pt x="406956" y="544762"/>
                  <a:pt x="379204" y="534045"/>
                  <a:pt x="352122" y="521788"/>
                </a:cubicBezTo>
                <a:cubicBezTo>
                  <a:pt x="368417" y="513556"/>
                  <a:pt x="384849" y="504744"/>
                  <a:pt x="401366" y="495208"/>
                </a:cubicBezTo>
                <a:cubicBezTo>
                  <a:pt x="417861" y="485688"/>
                  <a:pt x="433741" y="475925"/>
                  <a:pt x="449005" y="465918"/>
                </a:cubicBezTo>
                <a:close/>
                <a:moveTo>
                  <a:pt x="307738" y="521789"/>
                </a:moveTo>
                <a:cubicBezTo>
                  <a:pt x="280657" y="534046"/>
                  <a:pt x="252905" y="544762"/>
                  <a:pt x="224616" y="553888"/>
                </a:cubicBezTo>
                <a:cubicBezTo>
                  <a:pt x="218378" y="524848"/>
                  <a:pt x="213784" y="495478"/>
                  <a:pt x="210857" y="465919"/>
                </a:cubicBezTo>
                <a:cubicBezTo>
                  <a:pt x="226111" y="475898"/>
                  <a:pt x="241989" y="485662"/>
                  <a:pt x="258493" y="495212"/>
                </a:cubicBezTo>
                <a:cubicBezTo>
                  <a:pt x="275012" y="504748"/>
                  <a:pt x="291450" y="513559"/>
                  <a:pt x="307738" y="521789"/>
                </a:cubicBezTo>
                <a:close/>
                <a:moveTo>
                  <a:pt x="188606" y="427374"/>
                </a:moveTo>
                <a:cubicBezTo>
                  <a:pt x="164471" y="410060"/>
                  <a:pt x="141333" y="391397"/>
                  <a:pt x="119302" y="371475"/>
                </a:cubicBezTo>
                <a:cubicBezTo>
                  <a:pt x="141333" y="351553"/>
                  <a:pt x="164471" y="332890"/>
                  <a:pt x="188606" y="315576"/>
                </a:cubicBezTo>
                <a:cubicBezTo>
                  <a:pt x="187592" y="333775"/>
                  <a:pt x="187076" y="352409"/>
                  <a:pt x="187056" y="371475"/>
                </a:cubicBezTo>
                <a:cubicBezTo>
                  <a:pt x="187056" y="390520"/>
                  <a:pt x="187573" y="409153"/>
                  <a:pt x="188606" y="427374"/>
                </a:cubicBezTo>
                <a:close/>
                <a:moveTo>
                  <a:pt x="210857" y="277032"/>
                </a:moveTo>
                <a:cubicBezTo>
                  <a:pt x="213784" y="247473"/>
                  <a:pt x="218378" y="218103"/>
                  <a:pt x="224615" y="189063"/>
                </a:cubicBezTo>
                <a:cubicBezTo>
                  <a:pt x="252885" y="198181"/>
                  <a:pt x="280617" y="208888"/>
                  <a:pt x="307680" y="221133"/>
                </a:cubicBezTo>
                <a:cubicBezTo>
                  <a:pt x="291412" y="229353"/>
                  <a:pt x="275016" y="238222"/>
                  <a:pt x="258493" y="247739"/>
                </a:cubicBezTo>
                <a:cubicBezTo>
                  <a:pt x="242000" y="257261"/>
                  <a:pt x="226121" y="267025"/>
                  <a:pt x="210857" y="277032"/>
                </a:cubicBezTo>
                <a:close/>
                <a:moveTo>
                  <a:pt x="352175" y="221131"/>
                </a:moveTo>
                <a:cubicBezTo>
                  <a:pt x="379243" y="208900"/>
                  <a:pt x="406981" y="198212"/>
                  <a:pt x="435258" y="189119"/>
                </a:cubicBezTo>
                <a:cubicBezTo>
                  <a:pt x="441490" y="218143"/>
                  <a:pt x="446080" y="247494"/>
                  <a:pt x="449005" y="277035"/>
                </a:cubicBezTo>
                <a:cubicBezTo>
                  <a:pt x="433750" y="267054"/>
                  <a:pt x="417872" y="257289"/>
                  <a:pt x="401368" y="247739"/>
                </a:cubicBezTo>
                <a:cubicBezTo>
                  <a:pt x="384873" y="238218"/>
                  <a:pt x="368475" y="229349"/>
                  <a:pt x="352175" y="221131"/>
                </a:cubicBezTo>
                <a:close/>
                <a:moveTo>
                  <a:pt x="471255" y="315576"/>
                </a:moveTo>
                <a:cubicBezTo>
                  <a:pt x="495391" y="332890"/>
                  <a:pt x="518529" y="351553"/>
                  <a:pt x="540560" y="371475"/>
                </a:cubicBezTo>
                <a:cubicBezTo>
                  <a:pt x="518529" y="391397"/>
                  <a:pt x="495391" y="410060"/>
                  <a:pt x="471255" y="427374"/>
                </a:cubicBezTo>
                <a:cubicBezTo>
                  <a:pt x="472270" y="409175"/>
                  <a:pt x="472787" y="390542"/>
                  <a:pt x="472806" y="371475"/>
                </a:cubicBezTo>
                <a:cubicBezTo>
                  <a:pt x="472806" y="352430"/>
                  <a:pt x="472289" y="333797"/>
                  <a:pt x="471255" y="315576"/>
                </a:cubicBezTo>
                <a:close/>
                <a:moveTo>
                  <a:pt x="329931" y="19050"/>
                </a:moveTo>
                <a:cubicBezTo>
                  <a:pt x="371013" y="19050"/>
                  <a:pt x="408165" y="79567"/>
                  <a:pt x="430829" y="170278"/>
                </a:cubicBezTo>
                <a:cubicBezTo>
                  <a:pt x="396332" y="181318"/>
                  <a:pt x="362623" y="194681"/>
                  <a:pt x="329931" y="210276"/>
                </a:cubicBezTo>
                <a:cubicBezTo>
                  <a:pt x="297239" y="194682"/>
                  <a:pt x="263529" y="181319"/>
                  <a:pt x="229032" y="170278"/>
                </a:cubicBezTo>
                <a:cubicBezTo>
                  <a:pt x="251696" y="79567"/>
                  <a:pt x="288849" y="19050"/>
                  <a:pt x="329931" y="19050"/>
                </a:cubicBezTo>
                <a:close/>
                <a:moveTo>
                  <a:pt x="24721" y="195263"/>
                </a:moveTo>
                <a:cubicBezTo>
                  <a:pt x="45263" y="159688"/>
                  <a:pt x="116249" y="157769"/>
                  <a:pt x="206138" y="183495"/>
                </a:cubicBezTo>
                <a:cubicBezTo>
                  <a:pt x="198451" y="218890"/>
                  <a:pt x="193168" y="254764"/>
                  <a:pt x="190327" y="290873"/>
                </a:cubicBezTo>
                <a:cubicBezTo>
                  <a:pt x="160474" y="311388"/>
                  <a:pt x="132045" y="333900"/>
                  <a:pt x="105236" y="358257"/>
                </a:cubicBezTo>
                <a:cubicBezTo>
                  <a:pt x="38014" y="293275"/>
                  <a:pt x="4181" y="230839"/>
                  <a:pt x="24721" y="195263"/>
                </a:cubicBezTo>
                <a:close/>
                <a:moveTo>
                  <a:pt x="24721" y="547688"/>
                </a:moveTo>
                <a:cubicBezTo>
                  <a:pt x="4181" y="512111"/>
                  <a:pt x="38014" y="449675"/>
                  <a:pt x="105240" y="384693"/>
                </a:cubicBezTo>
                <a:cubicBezTo>
                  <a:pt x="132049" y="409050"/>
                  <a:pt x="160477" y="431563"/>
                  <a:pt x="190329" y="452077"/>
                </a:cubicBezTo>
                <a:cubicBezTo>
                  <a:pt x="193170" y="488186"/>
                  <a:pt x="198452" y="524060"/>
                  <a:pt x="206140" y="559455"/>
                </a:cubicBezTo>
                <a:cubicBezTo>
                  <a:pt x="116246" y="585183"/>
                  <a:pt x="45260" y="583267"/>
                  <a:pt x="24721" y="547688"/>
                </a:cubicBezTo>
                <a:close/>
                <a:moveTo>
                  <a:pt x="329931" y="723900"/>
                </a:moveTo>
                <a:cubicBezTo>
                  <a:pt x="288844" y="723900"/>
                  <a:pt x="251689" y="663369"/>
                  <a:pt x="229026" y="572643"/>
                </a:cubicBezTo>
                <a:cubicBezTo>
                  <a:pt x="263525" y="561601"/>
                  <a:pt x="297237" y="548235"/>
                  <a:pt x="329931" y="532638"/>
                </a:cubicBezTo>
                <a:cubicBezTo>
                  <a:pt x="362624" y="548235"/>
                  <a:pt x="396337" y="561601"/>
                  <a:pt x="430837" y="572643"/>
                </a:cubicBezTo>
                <a:cubicBezTo>
                  <a:pt x="408173" y="663369"/>
                  <a:pt x="371017" y="723900"/>
                  <a:pt x="329931" y="723900"/>
                </a:cubicBezTo>
                <a:close/>
                <a:moveTo>
                  <a:pt x="635140" y="547688"/>
                </a:moveTo>
                <a:cubicBezTo>
                  <a:pt x="614599" y="583262"/>
                  <a:pt x="543613" y="585181"/>
                  <a:pt x="453723" y="559455"/>
                </a:cubicBezTo>
                <a:cubicBezTo>
                  <a:pt x="461411" y="524060"/>
                  <a:pt x="466694" y="488186"/>
                  <a:pt x="469535" y="452077"/>
                </a:cubicBezTo>
                <a:cubicBezTo>
                  <a:pt x="499387" y="431563"/>
                  <a:pt x="527816" y="409050"/>
                  <a:pt x="554626" y="384693"/>
                </a:cubicBezTo>
                <a:cubicBezTo>
                  <a:pt x="621847" y="449675"/>
                  <a:pt x="655686" y="512111"/>
                  <a:pt x="635140" y="547688"/>
                </a:cubicBezTo>
                <a:close/>
              </a:path>
            </a:pathLst>
          </a:custGeom>
          <a:solidFill>
            <a:srgbClr val="CD17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 name="Imagen 4">
            <a:extLst>
              <a:ext uri="{FF2B5EF4-FFF2-40B4-BE49-F238E27FC236}">
                <a16:creationId xmlns:a16="http://schemas.microsoft.com/office/drawing/2014/main" id="{508C09D0-2F32-47FC-DAB7-80B45107F01F}"/>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0"/>
            <a:ext cx="12192000" cy="6858000"/>
          </a:xfrm>
          <a:prstGeom prst="rect">
            <a:avLst/>
          </a:prstGeom>
        </p:spPr>
      </p:pic>
      <p:pic>
        <p:nvPicPr>
          <p:cNvPr id="6" name="Imagen 5">
            <a:extLst>
              <a:ext uri="{FF2B5EF4-FFF2-40B4-BE49-F238E27FC236}">
                <a16:creationId xmlns:a16="http://schemas.microsoft.com/office/drawing/2014/main" id="{CDB7531B-3A24-7E81-30B8-65ED1A81F7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7959935">
            <a:off x="3289634" y="2065665"/>
            <a:ext cx="14670039" cy="8251897"/>
          </a:xfrm>
          <a:prstGeom prst="rect">
            <a:avLst/>
          </a:prstGeom>
        </p:spPr>
      </p:pic>
      <p:pic>
        <p:nvPicPr>
          <p:cNvPr id="7" name="Google Shape;90;p1" descr="Logotipo&#10;&#10;Descripción generada automáticamente">
            <a:extLst>
              <a:ext uri="{FF2B5EF4-FFF2-40B4-BE49-F238E27FC236}">
                <a16:creationId xmlns:a16="http://schemas.microsoft.com/office/drawing/2014/main" id="{9712B907-6048-AE04-6E63-2ACA6673895C}"/>
              </a:ext>
            </a:extLst>
          </p:cNvPr>
          <p:cNvPicPr preferRelativeResize="0"/>
          <p:nvPr/>
        </p:nvPicPr>
        <p:blipFill rotWithShape="1">
          <a:blip r:embed="rId6">
            <a:alphaModFix/>
          </a:blip>
          <a:srcRect t="34662" r="41533" b="4105"/>
          <a:stretch/>
        </p:blipFill>
        <p:spPr>
          <a:xfrm>
            <a:off x="927178" y="498061"/>
            <a:ext cx="1692500" cy="1783828"/>
          </a:xfrm>
          <a:prstGeom prst="rect">
            <a:avLst/>
          </a:prstGeom>
          <a:noFill/>
          <a:ln>
            <a:noFill/>
          </a:ln>
        </p:spPr>
      </p:pic>
      <p:sp>
        <p:nvSpPr>
          <p:cNvPr id="3" name="Google Shape;107;p3">
            <a:extLst>
              <a:ext uri="{FF2B5EF4-FFF2-40B4-BE49-F238E27FC236}">
                <a16:creationId xmlns:a16="http://schemas.microsoft.com/office/drawing/2014/main" id="{8A2388DA-B8AE-31CA-0C34-0FE5CDB4C479}"/>
              </a:ext>
            </a:extLst>
          </p:cNvPr>
          <p:cNvSpPr txBox="1"/>
          <p:nvPr/>
        </p:nvSpPr>
        <p:spPr>
          <a:xfrm>
            <a:off x="927178" y="4126043"/>
            <a:ext cx="5927970" cy="215443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s-MX" sz="2000" b="1" i="0" u="none" strike="noStrike" cap="none" dirty="0" err="1">
                <a:solidFill>
                  <a:schemeClr val="bg1"/>
                </a:solidFill>
                <a:latin typeface="Arial Narrow"/>
                <a:ea typeface="Arial Narrow"/>
                <a:cs typeface="Arial Narrow"/>
                <a:sym typeface="Arial Narrow"/>
              </a:rPr>
              <a:t>Additional</a:t>
            </a:r>
            <a:r>
              <a:rPr lang="es-MX" sz="2000" b="1" i="0" u="none" strike="noStrike" cap="none" dirty="0">
                <a:solidFill>
                  <a:schemeClr val="bg1"/>
                </a:solidFill>
                <a:latin typeface="Arial Narrow"/>
                <a:ea typeface="Arial Narrow"/>
                <a:cs typeface="Arial Narrow"/>
                <a:sym typeface="Arial Narrow"/>
              </a:rPr>
              <a:t> </a:t>
            </a:r>
            <a:r>
              <a:rPr lang="es-MX" sz="2000" b="1" i="0" u="none" strike="noStrike" cap="none" dirty="0" err="1">
                <a:solidFill>
                  <a:schemeClr val="bg1"/>
                </a:solidFill>
                <a:latin typeface="Arial Narrow"/>
                <a:ea typeface="Arial Narrow"/>
                <a:cs typeface="Arial Narrow"/>
                <a:sym typeface="Arial Narrow"/>
              </a:rPr>
              <a:t>Information</a:t>
            </a:r>
            <a:r>
              <a:rPr lang="es-MX" sz="2000" b="1" i="0" u="none" strike="noStrike" cap="none" dirty="0">
                <a:solidFill>
                  <a:schemeClr val="bg1"/>
                </a:solidFill>
                <a:latin typeface="Arial Narrow"/>
                <a:ea typeface="Arial Narrow"/>
                <a:cs typeface="Arial Narrow"/>
                <a:sym typeface="Arial Narrow"/>
              </a:rPr>
              <a:t>:</a:t>
            </a:r>
          </a:p>
          <a:p>
            <a:pPr marL="0" marR="0" lvl="0" indent="0" algn="l" rtl="0">
              <a:spcBef>
                <a:spcPts val="0"/>
              </a:spcBef>
              <a:spcAft>
                <a:spcPts val="0"/>
              </a:spcAft>
              <a:buNone/>
            </a:pPr>
            <a:r>
              <a:rPr lang="es-MX" sz="2000" dirty="0">
                <a:solidFill>
                  <a:schemeClr val="bg1"/>
                </a:solidFill>
                <a:latin typeface="Arial Narrow"/>
                <a:sym typeface="Arial Narrow"/>
              </a:rPr>
              <a:t>www.claut.com.mx</a:t>
            </a:r>
          </a:p>
          <a:p>
            <a:pPr marL="0" marR="0" lvl="0" indent="0" algn="l" rtl="0">
              <a:spcBef>
                <a:spcPts val="0"/>
              </a:spcBef>
              <a:spcAft>
                <a:spcPts val="0"/>
              </a:spcAft>
              <a:buNone/>
            </a:pPr>
            <a:endParaRPr lang="es-MX" sz="2000" dirty="0">
              <a:solidFill>
                <a:schemeClr val="bg1"/>
              </a:solidFill>
              <a:latin typeface="Arial Narrow"/>
              <a:sym typeface="Arial Narrow"/>
            </a:endParaRPr>
          </a:p>
          <a:p>
            <a:pPr marL="0" marR="0" lvl="0" indent="0" algn="l" rtl="0">
              <a:spcBef>
                <a:spcPts val="0"/>
              </a:spcBef>
              <a:spcAft>
                <a:spcPts val="0"/>
              </a:spcAft>
              <a:buNone/>
            </a:pPr>
            <a:r>
              <a:rPr lang="es-MX" sz="2000" dirty="0">
                <a:solidFill>
                  <a:schemeClr val="bg1"/>
                </a:solidFill>
                <a:latin typeface="Arial Narrow"/>
                <a:sym typeface="Arial Narrow"/>
              </a:rPr>
              <a:t>MIGUEL BRAVO</a:t>
            </a:r>
          </a:p>
          <a:p>
            <a:pPr marL="0" marR="0" lvl="0" indent="0" algn="l" rtl="0">
              <a:spcBef>
                <a:spcPts val="0"/>
              </a:spcBef>
              <a:spcAft>
                <a:spcPts val="0"/>
              </a:spcAft>
              <a:buNone/>
            </a:pPr>
            <a:r>
              <a:rPr lang="es-MX" sz="2000" dirty="0">
                <a:solidFill>
                  <a:schemeClr val="bg1"/>
                </a:solidFill>
                <a:latin typeface="Arial Narrow"/>
                <a:sym typeface="Arial Narrow"/>
              </a:rPr>
              <a:t>Commercial Manager</a:t>
            </a:r>
          </a:p>
          <a:p>
            <a:pPr marL="0" marR="0" lvl="0" indent="0" algn="l" rtl="0">
              <a:spcBef>
                <a:spcPts val="0"/>
              </a:spcBef>
              <a:spcAft>
                <a:spcPts val="0"/>
              </a:spcAft>
              <a:buNone/>
            </a:pPr>
            <a:r>
              <a:rPr lang="es-MX" sz="2000" dirty="0">
                <a:solidFill>
                  <a:schemeClr val="bg1"/>
                </a:solidFill>
                <a:latin typeface="Arial Narrow"/>
                <a:sym typeface="Arial Narrow"/>
              </a:rPr>
              <a:t>miguel.bravo@claut.com.mx</a:t>
            </a:r>
          </a:p>
          <a:p>
            <a:pPr marL="0" marR="0" lvl="0" indent="0" algn="l" rtl="0">
              <a:spcBef>
                <a:spcPts val="0"/>
              </a:spcBef>
              <a:spcAft>
                <a:spcPts val="0"/>
              </a:spcAft>
              <a:buNone/>
            </a:pPr>
            <a:r>
              <a:rPr lang="es-MX" sz="2000" dirty="0">
                <a:solidFill>
                  <a:schemeClr val="bg1"/>
                </a:solidFill>
                <a:latin typeface="Arial Narrow"/>
                <a:sym typeface="Arial Narrow"/>
              </a:rPr>
              <a:t>+52 81 8335 1087 | +52 81 1017 1209 </a:t>
            </a:r>
            <a:endParaRPr lang="es-MX" sz="20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2" name="Imagen 1">
            <a:extLst>
              <a:ext uri="{FF2B5EF4-FFF2-40B4-BE49-F238E27FC236}">
                <a16:creationId xmlns:a16="http://schemas.microsoft.com/office/drawing/2014/main" id="{A683C420-C1CF-90B6-B4C8-70B892BB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Google Shape;109;p3"/>
          <p:cNvSpPr/>
          <p:nvPr/>
        </p:nvSpPr>
        <p:spPr>
          <a:xfrm rot="5400000" flipH="1">
            <a:off x="300167" y="922280"/>
            <a:ext cx="155838" cy="756172"/>
          </a:xfrm>
          <a:prstGeom prst="round2SameRect">
            <a:avLst>
              <a:gd name="adj1" fmla="val 50000"/>
              <a:gd name="adj2" fmla="val 0"/>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 name="Google Shape;110;p3"/>
          <p:cNvSpPr txBox="1"/>
          <p:nvPr/>
        </p:nvSpPr>
        <p:spPr>
          <a:xfrm>
            <a:off x="838200" y="1106740"/>
            <a:ext cx="10540132" cy="7596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200"/>
              <a:buFont typeface="Arial Rounded"/>
              <a:buNone/>
            </a:pPr>
            <a:r>
              <a:rPr lang="es-MX" sz="3200" b="1" dirty="0">
                <a:solidFill>
                  <a:schemeClr val="lt1"/>
                </a:solidFill>
                <a:latin typeface="Arial Rounded"/>
                <a:ea typeface="Arial Rounded"/>
                <a:cs typeface="Arial Rounded"/>
                <a:sym typeface="Arial Rounded"/>
              </a:rPr>
              <a:t>WHY DO CLUSTERS WORK?</a:t>
            </a:r>
            <a:endParaRPr sz="1400" b="0" i="0" u="none" strike="noStrike" cap="none" dirty="0">
              <a:solidFill>
                <a:srgbClr val="000000"/>
              </a:solidFill>
              <a:latin typeface="Arial"/>
              <a:ea typeface="Arial"/>
              <a:cs typeface="Arial"/>
              <a:sym typeface="Arial"/>
            </a:endParaRPr>
          </a:p>
        </p:txBody>
      </p:sp>
      <p:pic>
        <p:nvPicPr>
          <p:cNvPr id="111" name="Google Shape;111;p3" descr="Fábrica contorno"/>
          <p:cNvPicPr preferRelativeResize="0"/>
          <p:nvPr/>
        </p:nvPicPr>
        <p:blipFill rotWithShape="1">
          <a:blip r:embed="rId4">
            <a:alphaModFix/>
          </a:blip>
          <a:srcRect/>
          <a:stretch/>
        </p:blipFill>
        <p:spPr>
          <a:xfrm>
            <a:off x="2972843" y="4046704"/>
            <a:ext cx="544263" cy="544263"/>
          </a:xfrm>
          <a:prstGeom prst="rect">
            <a:avLst/>
          </a:prstGeom>
          <a:noFill/>
          <a:ln>
            <a:noFill/>
          </a:ln>
        </p:spPr>
      </p:pic>
      <p:pic>
        <p:nvPicPr>
          <p:cNvPr id="112" name="Google Shape;112;p3" descr="Birrete contorno"/>
          <p:cNvPicPr preferRelativeResize="0"/>
          <p:nvPr/>
        </p:nvPicPr>
        <p:blipFill rotWithShape="1">
          <a:blip r:embed="rId5">
            <a:alphaModFix/>
          </a:blip>
          <a:srcRect/>
          <a:stretch/>
        </p:blipFill>
        <p:spPr>
          <a:xfrm>
            <a:off x="3453873" y="2888664"/>
            <a:ext cx="611932" cy="611932"/>
          </a:xfrm>
          <a:prstGeom prst="rect">
            <a:avLst/>
          </a:prstGeom>
          <a:noFill/>
          <a:ln>
            <a:noFill/>
          </a:ln>
        </p:spPr>
      </p:pic>
      <p:pic>
        <p:nvPicPr>
          <p:cNvPr id="113" name="Google Shape;113;p3" descr="Centro educativo contorno"/>
          <p:cNvPicPr preferRelativeResize="0"/>
          <p:nvPr/>
        </p:nvPicPr>
        <p:blipFill rotWithShape="1">
          <a:blip r:embed="rId6">
            <a:alphaModFix/>
          </a:blip>
          <a:srcRect/>
          <a:stretch/>
        </p:blipFill>
        <p:spPr>
          <a:xfrm>
            <a:off x="2309833" y="3017346"/>
            <a:ext cx="492159" cy="492159"/>
          </a:xfrm>
          <a:prstGeom prst="rect">
            <a:avLst/>
          </a:prstGeom>
          <a:noFill/>
          <a:ln>
            <a:noFill/>
          </a:ln>
        </p:spPr>
      </p:pic>
      <p:sp>
        <p:nvSpPr>
          <p:cNvPr id="114" name="Google Shape;114;p3"/>
          <p:cNvSpPr/>
          <p:nvPr/>
        </p:nvSpPr>
        <p:spPr>
          <a:xfrm>
            <a:off x="1390477" y="1969015"/>
            <a:ext cx="4705523" cy="3370631"/>
          </a:xfrm>
          <a:custGeom>
            <a:avLst/>
            <a:gdLst/>
            <a:ahLst/>
            <a:cxnLst/>
            <a:rect l="l" t="t" r="r" b="b"/>
            <a:pathLst>
              <a:path w="2747" h="1968" extrusionOk="0">
                <a:moveTo>
                  <a:pt x="406" y="1820"/>
                </a:moveTo>
                <a:cubicBezTo>
                  <a:pt x="465" y="1909"/>
                  <a:pt x="565" y="1968"/>
                  <a:pt x="679" y="1968"/>
                </a:cubicBezTo>
                <a:cubicBezTo>
                  <a:pt x="743" y="1968"/>
                  <a:pt x="802" y="1950"/>
                  <a:pt x="852" y="1919"/>
                </a:cubicBezTo>
                <a:cubicBezTo>
                  <a:pt x="889" y="1933"/>
                  <a:pt x="929" y="1941"/>
                  <a:pt x="971" y="1941"/>
                </a:cubicBezTo>
                <a:cubicBezTo>
                  <a:pt x="1086" y="1941"/>
                  <a:pt x="1187" y="1882"/>
                  <a:pt x="1245" y="1792"/>
                </a:cubicBezTo>
                <a:cubicBezTo>
                  <a:pt x="1247" y="1792"/>
                  <a:pt x="1249" y="1792"/>
                  <a:pt x="1251" y="1792"/>
                </a:cubicBezTo>
                <a:cubicBezTo>
                  <a:pt x="1409" y="1792"/>
                  <a:pt x="1541" y="1679"/>
                  <a:pt x="1571" y="1530"/>
                </a:cubicBezTo>
                <a:cubicBezTo>
                  <a:pt x="1608" y="1545"/>
                  <a:pt x="1649" y="1554"/>
                  <a:pt x="1692" y="1554"/>
                </a:cubicBezTo>
                <a:cubicBezTo>
                  <a:pt x="1829" y="1554"/>
                  <a:pt x="1945" y="1470"/>
                  <a:pt x="1994" y="1351"/>
                </a:cubicBezTo>
                <a:cubicBezTo>
                  <a:pt x="2043" y="1380"/>
                  <a:pt x="2099" y="1397"/>
                  <a:pt x="2160" y="1397"/>
                </a:cubicBezTo>
                <a:cubicBezTo>
                  <a:pt x="2292" y="1397"/>
                  <a:pt x="2405" y="1319"/>
                  <a:pt x="2456" y="1207"/>
                </a:cubicBezTo>
                <a:cubicBezTo>
                  <a:pt x="2620" y="1189"/>
                  <a:pt x="2747" y="1051"/>
                  <a:pt x="2747" y="882"/>
                </a:cubicBezTo>
                <a:cubicBezTo>
                  <a:pt x="2747" y="731"/>
                  <a:pt x="2644" y="604"/>
                  <a:pt x="2505" y="567"/>
                </a:cubicBezTo>
                <a:cubicBezTo>
                  <a:pt x="2477" y="377"/>
                  <a:pt x="2313" y="230"/>
                  <a:pt x="2114" y="230"/>
                </a:cubicBezTo>
                <a:cubicBezTo>
                  <a:pt x="2087" y="230"/>
                  <a:pt x="2061" y="233"/>
                  <a:pt x="2036" y="238"/>
                </a:cubicBezTo>
                <a:cubicBezTo>
                  <a:pt x="2010" y="179"/>
                  <a:pt x="1952" y="138"/>
                  <a:pt x="1884" y="138"/>
                </a:cubicBezTo>
                <a:cubicBezTo>
                  <a:pt x="1865" y="138"/>
                  <a:pt x="1847" y="141"/>
                  <a:pt x="1831" y="147"/>
                </a:cubicBezTo>
                <a:cubicBezTo>
                  <a:pt x="1758" y="57"/>
                  <a:pt x="1648" y="0"/>
                  <a:pt x="1523" y="0"/>
                </a:cubicBezTo>
                <a:cubicBezTo>
                  <a:pt x="1387" y="0"/>
                  <a:pt x="1267" y="69"/>
                  <a:pt x="1196" y="174"/>
                </a:cubicBezTo>
                <a:cubicBezTo>
                  <a:pt x="1129" y="123"/>
                  <a:pt x="1046" y="92"/>
                  <a:pt x="956" y="92"/>
                </a:cubicBezTo>
                <a:cubicBezTo>
                  <a:pt x="793" y="92"/>
                  <a:pt x="653" y="190"/>
                  <a:pt x="593" y="330"/>
                </a:cubicBezTo>
                <a:cubicBezTo>
                  <a:pt x="587" y="330"/>
                  <a:pt x="581" y="330"/>
                  <a:pt x="576" y="330"/>
                </a:cubicBezTo>
                <a:cubicBezTo>
                  <a:pt x="357" y="330"/>
                  <a:pt x="181" y="507"/>
                  <a:pt x="181" y="725"/>
                </a:cubicBezTo>
                <a:cubicBezTo>
                  <a:pt x="181" y="747"/>
                  <a:pt x="182" y="768"/>
                  <a:pt x="186" y="789"/>
                </a:cubicBezTo>
                <a:cubicBezTo>
                  <a:pt x="122" y="812"/>
                  <a:pt x="77" y="873"/>
                  <a:pt x="77" y="944"/>
                </a:cubicBezTo>
                <a:cubicBezTo>
                  <a:pt x="77" y="990"/>
                  <a:pt x="96" y="1032"/>
                  <a:pt x="126" y="1062"/>
                </a:cubicBezTo>
                <a:cubicBezTo>
                  <a:pt x="48" y="1142"/>
                  <a:pt x="0" y="1252"/>
                  <a:pt x="0" y="1374"/>
                </a:cubicBezTo>
                <a:cubicBezTo>
                  <a:pt x="0" y="1607"/>
                  <a:pt x="178" y="1799"/>
                  <a:pt x="406" y="1820"/>
                </a:cubicBezTo>
                <a:close/>
              </a:path>
            </a:pathLst>
          </a:custGeom>
          <a:noFill/>
          <a:ln w="5715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15" name="Google Shape;115;p3"/>
          <p:cNvGrpSpPr/>
          <p:nvPr/>
        </p:nvGrpSpPr>
        <p:grpSpPr>
          <a:xfrm>
            <a:off x="4327149" y="3438216"/>
            <a:ext cx="408281" cy="409421"/>
            <a:chOff x="5132388" y="3533775"/>
            <a:chExt cx="568325" cy="569912"/>
          </a:xfrm>
        </p:grpSpPr>
        <p:sp>
          <p:nvSpPr>
            <p:cNvPr id="116" name="Google Shape;116;p3"/>
            <p:cNvSpPr/>
            <p:nvPr/>
          </p:nvSpPr>
          <p:spPr>
            <a:xfrm>
              <a:off x="5132388" y="3533775"/>
              <a:ext cx="568325" cy="569912"/>
            </a:xfrm>
            <a:custGeom>
              <a:avLst/>
              <a:gdLst/>
              <a:ahLst/>
              <a:cxnLst/>
              <a:rect l="l" t="t" r="r" b="b"/>
              <a:pathLst>
                <a:path w="254" h="254" extrusionOk="0">
                  <a:moveTo>
                    <a:pt x="85" y="215"/>
                  </a:moveTo>
                  <a:cubicBezTo>
                    <a:pt x="90" y="249"/>
                    <a:pt x="90" y="249"/>
                    <a:pt x="90" y="249"/>
                  </a:cubicBezTo>
                  <a:cubicBezTo>
                    <a:pt x="119" y="254"/>
                    <a:pt x="119" y="254"/>
                    <a:pt x="119" y="254"/>
                  </a:cubicBezTo>
                  <a:cubicBezTo>
                    <a:pt x="135" y="224"/>
                    <a:pt x="135" y="224"/>
                    <a:pt x="135" y="224"/>
                  </a:cubicBezTo>
                  <a:cubicBezTo>
                    <a:pt x="144" y="223"/>
                    <a:pt x="152" y="221"/>
                    <a:pt x="160" y="219"/>
                  </a:cubicBezTo>
                  <a:cubicBezTo>
                    <a:pt x="187" y="239"/>
                    <a:pt x="187" y="239"/>
                    <a:pt x="187" y="239"/>
                  </a:cubicBezTo>
                  <a:cubicBezTo>
                    <a:pt x="212" y="222"/>
                    <a:pt x="212" y="222"/>
                    <a:pt x="212" y="222"/>
                  </a:cubicBezTo>
                  <a:cubicBezTo>
                    <a:pt x="202" y="189"/>
                    <a:pt x="202" y="189"/>
                    <a:pt x="202" y="189"/>
                  </a:cubicBezTo>
                  <a:cubicBezTo>
                    <a:pt x="207" y="183"/>
                    <a:pt x="211" y="176"/>
                    <a:pt x="215" y="169"/>
                  </a:cubicBezTo>
                  <a:cubicBezTo>
                    <a:pt x="249" y="164"/>
                    <a:pt x="249" y="164"/>
                    <a:pt x="249" y="164"/>
                  </a:cubicBezTo>
                  <a:cubicBezTo>
                    <a:pt x="254" y="134"/>
                    <a:pt x="254" y="134"/>
                    <a:pt x="254" y="134"/>
                  </a:cubicBezTo>
                  <a:cubicBezTo>
                    <a:pt x="224" y="118"/>
                    <a:pt x="224" y="118"/>
                    <a:pt x="224" y="118"/>
                  </a:cubicBezTo>
                  <a:cubicBezTo>
                    <a:pt x="223" y="110"/>
                    <a:pt x="221" y="102"/>
                    <a:pt x="218" y="95"/>
                  </a:cubicBezTo>
                  <a:cubicBezTo>
                    <a:pt x="239" y="67"/>
                    <a:pt x="239" y="67"/>
                    <a:pt x="239" y="67"/>
                  </a:cubicBezTo>
                  <a:cubicBezTo>
                    <a:pt x="222" y="43"/>
                    <a:pt x="222" y="43"/>
                    <a:pt x="222" y="43"/>
                  </a:cubicBezTo>
                  <a:cubicBezTo>
                    <a:pt x="189" y="53"/>
                    <a:pt x="189" y="53"/>
                    <a:pt x="189" y="53"/>
                  </a:cubicBezTo>
                  <a:cubicBezTo>
                    <a:pt x="183" y="48"/>
                    <a:pt x="176" y="43"/>
                    <a:pt x="169" y="40"/>
                  </a:cubicBezTo>
                  <a:cubicBezTo>
                    <a:pt x="164" y="6"/>
                    <a:pt x="164" y="6"/>
                    <a:pt x="164" y="6"/>
                  </a:cubicBezTo>
                  <a:cubicBezTo>
                    <a:pt x="134" y="0"/>
                    <a:pt x="134" y="0"/>
                    <a:pt x="134" y="0"/>
                  </a:cubicBezTo>
                  <a:cubicBezTo>
                    <a:pt x="119" y="31"/>
                    <a:pt x="119" y="31"/>
                    <a:pt x="119" y="31"/>
                  </a:cubicBezTo>
                  <a:cubicBezTo>
                    <a:pt x="110" y="31"/>
                    <a:pt x="102" y="33"/>
                    <a:pt x="94" y="36"/>
                  </a:cubicBezTo>
                  <a:cubicBezTo>
                    <a:pt x="67" y="15"/>
                    <a:pt x="67" y="15"/>
                    <a:pt x="67" y="15"/>
                  </a:cubicBezTo>
                  <a:cubicBezTo>
                    <a:pt x="42" y="33"/>
                    <a:pt x="42" y="33"/>
                    <a:pt x="42" y="33"/>
                  </a:cubicBezTo>
                  <a:cubicBezTo>
                    <a:pt x="52" y="65"/>
                    <a:pt x="52" y="65"/>
                    <a:pt x="52" y="65"/>
                  </a:cubicBezTo>
                  <a:cubicBezTo>
                    <a:pt x="47" y="72"/>
                    <a:pt x="43" y="79"/>
                    <a:pt x="39" y="86"/>
                  </a:cubicBezTo>
                  <a:cubicBezTo>
                    <a:pt x="6" y="91"/>
                    <a:pt x="6" y="91"/>
                    <a:pt x="6" y="91"/>
                  </a:cubicBezTo>
                  <a:cubicBezTo>
                    <a:pt x="0" y="121"/>
                    <a:pt x="0" y="121"/>
                    <a:pt x="0" y="121"/>
                  </a:cubicBezTo>
                  <a:cubicBezTo>
                    <a:pt x="30" y="136"/>
                    <a:pt x="30" y="136"/>
                    <a:pt x="30" y="136"/>
                  </a:cubicBezTo>
                  <a:cubicBezTo>
                    <a:pt x="31" y="144"/>
                    <a:pt x="33" y="152"/>
                    <a:pt x="35" y="160"/>
                  </a:cubicBezTo>
                  <a:cubicBezTo>
                    <a:pt x="15" y="187"/>
                    <a:pt x="15" y="187"/>
                    <a:pt x="15" y="187"/>
                  </a:cubicBezTo>
                  <a:cubicBezTo>
                    <a:pt x="32" y="212"/>
                    <a:pt x="32" y="212"/>
                    <a:pt x="32" y="212"/>
                  </a:cubicBezTo>
                  <a:cubicBezTo>
                    <a:pt x="64" y="201"/>
                    <a:pt x="64" y="201"/>
                    <a:pt x="64" y="201"/>
                  </a:cubicBezTo>
                  <a:cubicBezTo>
                    <a:pt x="71" y="207"/>
                    <a:pt x="78" y="211"/>
                    <a:pt x="85" y="215"/>
                  </a:cubicBezTo>
                  <a:close/>
                  <a:moveTo>
                    <a:pt x="93" y="160"/>
                  </a:moveTo>
                  <a:cubicBezTo>
                    <a:pt x="84" y="151"/>
                    <a:pt x="79" y="139"/>
                    <a:pt x="79" y="126"/>
                  </a:cubicBezTo>
                  <a:cubicBezTo>
                    <a:pt x="79" y="122"/>
                    <a:pt x="80" y="118"/>
                    <a:pt x="81" y="115"/>
                  </a:cubicBezTo>
                  <a:cubicBezTo>
                    <a:pt x="87" y="93"/>
                    <a:pt x="106" y="79"/>
                    <a:pt x="128" y="79"/>
                  </a:cubicBezTo>
                  <a:cubicBezTo>
                    <a:pt x="154" y="80"/>
                    <a:pt x="175" y="102"/>
                    <a:pt x="175" y="128"/>
                  </a:cubicBezTo>
                  <a:cubicBezTo>
                    <a:pt x="175" y="132"/>
                    <a:pt x="173" y="136"/>
                    <a:pt x="173" y="140"/>
                  </a:cubicBezTo>
                  <a:cubicBezTo>
                    <a:pt x="173" y="140"/>
                    <a:pt x="173" y="140"/>
                    <a:pt x="173" y="140"/>
                  </a:cubicBezTo>
                  <a:cubicBezTo>
                    <a:pt x="166" y="161"/>
                    <a:pt x="148" y="175"/>
                    <a:pt x="126" y="175"/>
                  </a:cubicBezTo>
                  <a:cubicBezTo>
                    <a:pt x="113" y="175"/>
                    <a:pt x="101" y="170"/>
                    <a:pt x="93" y="160"/>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117;p3"/>
            <p:cNvSpPr/>
            <p:nvPr/>
          </p:nvSpPr>
          <p:spPr>
            <a:xfrm>
              <a:off x="5343525" y="3744913"/>
              <a:ext cx="144463" cy="147637"/>
            </a:xfrm>
            <a:custGeom>
              <a:avLst/>
              <a:gdLst/>
              <a:ahLst/>
              <a:cxnLst/>
              <a:rect l="l" t="t" r="r" b="b"/>
              <a:pathLst>
                <a:path w="65" h="66" extrusionOk="0">
                  <a:moveTo>
                    <a:pt x="0" y="33"/>
                  </a:moveTo>
                  <a:cubicBezTo>
                    <a:pt x="0" y="30"/>
                    <a:pt x="1" y="27"/>
                    <a:pt x="2" y="25"/>
                  </a:cubicBezTo>
                  <a:cubicBezTo>
                    <a:pt x="5" y="10"/>
                    <a:pt x="19" y="0"/>
                    <a:pt x="34" y="1"/>
                  </a:cubicBezTo>
                  <a:cubicBezTo>
                    <a:pt x="52" y="1"/>
                    <a:pt x="65" y="16"/>
                    <a:pt x="65" y="34"/>
                  </a:cubicBezTo>
                  <a:cubicBezTo>
                    <a:pt x="65" y="37"/>
                    <a:pt x="64" y="39"/>
                    <a:pt x="63" y="42"/>
                  </a:cubicBezTo>
                  <a:cubicBezTo>
                    <a:pt x="63" y="42"/>
                    <a:pt x="63" y="42"/>
                    <a:pt x="63" y="42"/>
                  </a:cubicBezTo>
                  <a:cubicBezTo>
                    <a:pt x="59" y="56"/>
                    <a:pt x="47" y="66"/>
                    <a:pt x="32" y="66"/>
                  </a:cubicBezTo>
                  <a:cubicBezTo>
                    <a:pt x="23" y="66"/>
                    <a:pt x="15" y="62"/>
                    <a:pt x="9" y="56"/>
                  </a:cubicBezTo>
                  <a:cubicBezTo>
                    <a:pt x="3" y="49"/>
                    <a:pt x="0" y="41"/>
                    <a:pt x="0" y="33"/>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18" name="Google Shape;118;p3"/>
          <p:cNvGrpSpPr/>
          <p:nvPr/>
        </p:nvGrpSpPr>
        <p:grpSpPr>
          <a:xfrm>
            <a:off x="3844739" y="2197407"/>
            <a:ext cx="408281" cy="408281"/>
            <a:chOff x="4460875" y="1806575"/>
            <a:chExt cx="568325" cy="568325"/>
          </a:xfrm>
        </p:grpSpPr>
        <p:sp>
          <p:nvSpPr>
            <p:cNvPr id="119" name="Google Shape;119;p3"/>
            <p:cNvSpPr/>
            <p:nvPr/>
          </p:nvSpPr>
          <p:spPr>
            <a:xfrm>
              <a:off x="4460875" y="1806575"/>
              <a:ext cx="568325" cy="568325"/>
            </a:xfrm>
            <a:custGeom>
              <a:avLst/>
              <a:gdLst/>
              <a:ahLst/>
              <a:cxnLst/>
              <a:rect l="l" t="t" r="r" b="b"/>
              <a:pathLst>
                <a:path w="254" h="254" extrusionOk="0">
                  <a:moveTo>
                    <a:pt x="85" y="215"/>
                  </a:moveTo>
                  <a:cubicBezTo>
                    <a:pt x="89" y="249"/>
                    <a:pt x="89" y="249"/>
                    <a:pt x="89" y="249"/>
                  </a:cubicBezTo>
                  <a:cubicBezTo>
                    <a:pt x="119" y="254"/>
                    <a:pt x="119" y="254"/>
                    <a:pt x="119" y="254"/>
                  </a:cubicBezTo>
                  <a:cubicBezTo>
                    <a:pt x="135" y="224"/>
                    <a:pt x="135" y="224"/>
                    <a:pt x="135" y="224"/>
                  </a:cubicBezTo>
                  <a:cubicBezTo>
                    <a:pt x="143" y="223"/>
                    <a:pt x="152" y="221"/>
                    <a:pt x="160" y="218"/>
                  </a:cubicBezTo>
                  <a:cubicBezTo>
                    <a:pt x="187" y="239"/>
                    <a:pt x="187" y="239"/>
                    <a:pt x="187" y="239"/>
                  </a:cubicBezTo>
                  <a:cubicBezTo>
                    <a:pt x="212" y="222"/>
                    <a:pt x="212" y="222"/>
                    <a:pt x="212" y="222"/>
                  </a:cubicBezTo>
                  <a:cubicBezTo>
                    <a:pt x="201" y="189"/>
                    <a:pt x="201" y="189"/>
                    <a:pt x="201" y="189"/>
                  </a:cubicBezTo>
                  <a:cubicBezTo>
                    <a:pt x="206" y="183"/>
                    <a:pt x="211" y="176"/>
                    <a:pt x="214" y="168"/>
                  </a:cubicBezTo>
                  <a:cubicBezTo>
                    <a:pt x="248" y="164"/>
                    <a:pt x="248" y="164"/>
                    <a:pt x="248" y="164"/>
                  </a:cubicBezTo>
                  <a:cubicBezTo>
                    <a:pt x="254" y="134"/>
                    <a:pt x="254" y="134"/>
                    <a:pt x="254" y="134"/>
                  </a:cubicBezTo>
                  <a:cubicBezTo>
                    <a:pt x="223" y="118"/>
                    <a:pt x="223" y="118"/>
                    <a:pt x="223" y="118"/>
                  </a:cubicBezTo>
                  <a:cubicBezTo>
                    <a:pt x="222" y="110"/>
                    <a:pt x="220" y="102"/>
                    <a:pt x="218" y="95"/>
                  </a:cubicBezTo>
                  <a:cubicBezTo>
                    <a:pt x="239" y="67"/>
                    <a:pt x="239" y="67"/>
                    <a:pt x="239" y="67"/>
                  </a:cubicBezTo>
                  <a:cubicBezTo>
                    <a:pt x="221" y="42"/>
                    <a:pt x="221" y="42"/>
                    <a:pt x="221" y="42"/>
                  </a:cubicBezTo>
                  <a:cubicBezTo>
                    <a:pt x="189" y="53"/>
                    <a:pt x="189" y="53"/>
                    <a:pt x="189" y="53"/>
                  </a:cubicBezTo>
                  <a:cubicBezTo>
                    <a:pt x="182" y="48"/>
                    <a:pt x="175" y="43"/>
                    <a:pt x="168" y="40"/>
                  </a:cubicBezTo>
                  <a:cubicBezTo>
                    <a:pt x="164" y="6"/>
                    <a:pt x="164" y="6"/>
                    <a:pt x="164" y="6"/>
                  </a:cubicBezTo>
                  <a:cubicBezTo>
                    <a:pt x="134" y="0"/>
                    <a:pt x="134" y="0"/>
                    <a:pt x="134" y="0"/>
                  </a:cubicBezTo>
                  <a:cubicBezTo>
                    <a:pt x="118" y="30"/>
                    <a:pt x="118" y="30"/>
                    <a:pt x="118" y="30"/>
                  </a:cubicBezTo>
                  <a:cubicBezTo>
                    <a:pt x="109" y="31"/>
                    <a:pt x="101" y="33"/>
                    <a:pt x="93" y="36"/>
                  </a:cubicBezTo>
                  <a:cubicBezTo>
                    <a:pt x="66" y="15"/>
                    <a:pt x="66" y="15"/>
                    <a:pt x="66" y="15"/>
                  </a:cubicBezTo>
                  <a:cubicBezTo>
                    <a:pt x="42" y="33"/>
                    <a:pt x="42" y="33"/>
                    <a:pt x="42" y="33"/>
                  </a:cubicBezTo>
                  <a:cubicBezTo>
                    <a:pt x="52" y="65"/>
                    <a:pt x="52" y="65"/>
                    <a:pt x="52" y="65"/>
                  </a:cubicBezTo>
                  <a:cubicBezTo>
                    <a:pt x="46" y="71"/>
                    <a:pt x="42" y="79"/>
                    <a:pt x="38" y="86"/>
                  </a:cubicBezTo>
                  <a:cubicBezTo>
                    <a:pt x="5" y="91"/>
                    <a:pt x="5" y="91"/>
                    <a:pt x="5" y="91"/>
                  </a:cubicBezTo>
                  <a:cubicBezTo>
                    <a:pt x="0" y="120"/>
                    <a:pt x="0" y="120"/>
                    <a:pt x="0" y="120"/>
                  </a:cubicBezTo>
                  <a:cubicBezTo>
                    <a:pt x="30" y="136"/>
                    <a:pt x="30" y="136"/>
                    <a:pt x="30" y="136"/>
                  </a:cubicBezTo>
                  <a:cubicBezTo>
                    <a:pt x="30" y="144"/>
                    <a:pt x="32" y="152"/>
                    <a:pt x="35" y="160"/>
                  </a:cubicBezTo>
                  <a:cubicBezTo>
                    <a:pt x="14" y="187"/>
                    <a:pt x="14" y="187"/>
                    <a:pt x="14" y="187"/>
                  </a:cubicBezTo>
                  <a:cubicBezTo>
                    <a:pt x="31" y="211"/>
                    <a:pt x="31" y="211"/>
                    <a:pt x="31" y="211"/>
                  </a:cubicBezTo>
                  <a:cubicBezTo>
                    <a:pt x="64" y="201"/>
                    <a:pt x="64" y="201"/>
                    <a:pt x="64" y="201"/>
                  </a:cubicBezTo>
                  <a:cubicBezTo>
                    <a:pt x="70" y="207"/>
                    <a:pt x="77" y="211"/>
                    <a:pt x="85" y="215"/>
                  </a:cubicBezTo>
                  <a:close/>
                  <a:moveTo>
                    <a:pt x="92" y="160"/>
                  </a:moveTo>
                  <a:cubicBezTo>
                    <a:pt x="83" y="151"/>
                    <a:pt x="78" y="139"/>
                    <a:pt x="79" y="126"/>
                  </a:cubicBezTo>
                  <a:cubicBezTo>
                    <a:pt x="79" y="122"/>
                    <a:pt x="79" y="118"/>
                    <a:pt x="80" y="114"/>
                  </a:cubicBezTo>
                  <a:cubicBezTo>
                    <a:pt x="86" y="93"/>
                    <a:pt x="105" y="79"/>
                    <a:pt x="127" y="79"/>
                  </a:cubicBezTo>
                  <a:cubicBezTo>
                    <a:pt x="154" y="80"/>
                    <a:pt x="175" y="102"/>
                    <a:pt x="174" y="128"/>
                  </a:cubicBezTo>
                  <a:cubicBezTo>
                    <a:pt x="174" y="132"/>
                    <a:pt x="172" y="136"/>
                    <a:pt x="172" y="140"/>
                  </a:cubicBezTo>
                  <a:cubicBezTo>
                    <a:pt x="172" y="140"/>
                    <a:pt x="172" y="140"/>
                    <a:pt x="172" y="140"/>
                  </a:cubicBezTo>
                  <a:cubicBezTo>
                    <a:pt x="166" y="161"/>
                    <a:pt x="147" y="175"/>
                    <a:pt x="125" y="175"/>
                  </a:cubicBezTo>
                  <a:cubicBezTo>
                    <a:pt x="113" y="175"/>
                    <a:pt x="101" y="169"/>
                    <a:pt x="92" y="160"/>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120;p3"/>
            <p:cNvSpPr/>
            <p:nvPr/>
          </p:nvSpPr>
          <p:spPr>
            <a:xfrm>
              <a:off x="4668838" y="2016125"/>
              <a:ext cx="147638" cy="147637"/>
            </a:xfrm>
            <a:custGeom>
              <a:avLst/>
              <a:gdLst/>
              <a:ahLst/>
              <a:cxnLst/>
              <a:rect l="l" t="t" r="r" b="b"/>
              <a:pathLst>
                <a:path w="66" h="66" extrusionOk="0">
                  <a:moveTo>
                    <a:pt x="1" y="32"/>
                  </a:moveTo>
                  <a:cubicBezTo>
                    <a:pt x="1" y="30"/>
                    <a:pt x="1" y="27"/>
                    <a:pt x="2" y="25"/>
                  </a:cubicBezTo>
                  <a:cubicBezTo>
                    <a:pt x="6" y="10"/>
                    <a:pt x="19" y="0"/>
                    <a:pt x="34" y="1"/>
                  </a:cubicBezTo>
                  <a:cubicBezTo>
                    <a:pt x="52" y="1"/>
                    <a:pt x="66" y="16"/>
                    <a:pt x="65" y="34"/>
                  </a:cubicBezTo>
                  <a:cubicBezTo>
                    <a:pt x="65" y="36"/>
                    <a:pt x="64" y="39"/>
                    <a:pt x="63" y="41"/>
                  </a:cubicBezTo>
                  <a:cubicBezTo>
                    <a:pt x="63" y="41"/>
                    <a:pt x="63" y="41"/>
                    <a:pt x="63" y="41"/>
                  </a:cubicBezTo>
                  <a:cubicBezTo>
                    <a:pt x="59" y="56"/>
                    <a:pt x="47" y="66"/>
                    <a:pt x="32" y="66"/>
                  </a:cubicBezTo>
                  <a:cubicBezTo>
                    <a:pt x="23" y="65"/>
                    <a:pt x="15" y="62"/>
                    <a:pt x="9" y="56"/>
                  </a:cubicBezTo>
                  <a:cubicBezTo>
                    <a:pt x="3" y="49"/>
                    <a:pt x="0" y="41"/>
                    <a:pt x="1" y="32"/>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21" name="Google Shape;121;p3"/>
          <p:cNvGrpSpPr/>
          <p:nvPr/>
        </p:nvGrpSpPr>
        <p:grpSpPr>
          <a:xfrm>
            <a:off x="2981418" y="2440323"/>
            <a:ext cx="408281" cy="406000"/>
            <a:chOff x="3259138" y="2144713"/>
            <a:chExt cx="568325" cy="565150"/>
          </a:xfrm>
        </p:grpSpPr>
        <p:sp>
          <p:nvSpPr>
            <p:cNvPr id="122" name="Google Shape;122;p3"/>
            <p:cNvSpPr/>
            <p:nvPr/>
          </p:nvSpPr>
          <p:spPr>
            <a:xfrm>
              <a:off x="3259138" y="2144713"/>
              <a:ext cx="568325" cy="565150"/>
            </a:xfrm>
            <a:custGeom>
              <a:avLst/>
              <a:gdLst/>
              <a:ahLst/>
              <a:cxnLst/>
              <a:rect l="l" t="t" r="r" b="b"/>
              <a:pathLst>
                <a:path w="254" h="253" extrusionOk="0">
                  <a:moveTo>
                    <a:pt x="85" y="214"/>
                  </a:moveTo>
                  <a:cubicBezTo>
                    <a:pt x="90" y="248"/>
                    <a:pt x="90" y="248"/>
                    <a:pt x="90" y="248"/>
                  </a:cubicBezTo>
                  <a:cubicBezTo>
                    <a:pt x="119" y="253"/>
                    <a:pt x="119" y="253"/>
                    <a:pt x="119" y="253"/>
                  </a:cubicBezTo>
                  <a:cubicBezTo>
                    <a:pt x="135" y="223"/>
                    <a:pt x="135" y="223"/>
                    <a:pt x="135" y="223"/>
                  </a:cubicBezTo>
                  <a:cubicBezTo>
                    <a:pt x="144" y="223"/>
                    <a:pt x="152" y="221"/>
                    <a:pt x="160" y="218"/>
                  </a:cubicBezTo>
                  <a:cubicBezTo>
                    <a:pt x="187" y="239"/>
                    <a:pt x="187" y="239"/>
                    <a:pt x="187" y="239"/>
                  </a:cubicBezTo>
                  <a:cubicBezTo>
                    <a:pt x="212" y="221"/>
                    <a:pt x="212" y="221"/>
                    <a:pt x="212" y="221"/>
                  </a:cubicBezTo>
                  <a:cubicBezTo>
                    <a:pt x="202" y="188"/>
                    <a:pt x="202" y="188"/>
                    <a:pt x="202" y="188"/>
                  </a:cubicBezTo>
                  <a:cubicBezTo>
                    <a:pt x="207" y="182"/>
                    <a:pt x="211" y="175"/>
                    <a:pt x="215" y="168"/>
                  </a:cubicBezTo>
                  <a:cubicBezTo>
                    <a:pt x="249" y="163"/>
                    <a:pt x="249" y="163"/>
                    <a:pt x="249" y="163"/>
                  </a:cubicBezTo>
                  <a:cubicBezTo>
                    <a:pt x="254" y="133"/>
                    <a:pt x="254" y="133"/>
                    <a:pt x="254" y="133"/>
                  </a:cubicBezTo>
                  <a:cubicBezTo>
                    <a:pt x="224" y="117"/>
                    <a:pt x="224" y="117"/>
                    <a:pt x="224" y="117"/>
                  </a:cubicBezTo>
                  <a:cubicBezTo>
                    <a:pt x="223" y="109"/>
                    <a:pt x="221" y="101"/>
                    <a:pt x="218" y="94"/>
                  </a:cubicBezTo>
                  <a:cubicBezTo>
                    <a:pt x="239" y="67"/>
                    <a:pt x="239" y="67"/>
                    <a:pt x="239" y="67"/>
                  </a:cubicBezTo>
                  <a:cubicBezTo>
                    <a:pt x="222" y="42"/>
                    <a:pt x="222" y="42"/>
                    <a:pt x="222" y="42"/>
                  </a:cubicBezTo>
                  <a:cubicBezTo>
                    <a:pt x="189" y="52"/>
                    <a:pt x="189" y="52"/>
                    <a:pt x="189" y="52"/>
                  </a:cubicBezTo>
                  <a:cubicBezTo>
                    <a:pt x="183" y="47"/>
                    <a:pt x="176" y="42"/>
                    <a:pt x="169" y="39"/>
                  </a:cubicBezTo>
                  <a:cubicBezTo>
                    <a:pt x="164" y="5"/>
                    <a:pt x="164" y="5"/>
                    <a:pt x="164" y="5"/>
                  </a:cubicBezTo>
                  <a:cubicBezTo>
                    <a:pt x="134" y="0"/>
                    <a:pt x="134" y="0"/>
                    <a:pt x="134" y="0"/>
                  </a:cubicBezTo>
                  <a:cubicBezTo>
                    <a:pt x="119" y="30"/>
                    <a:pt x="119" y="30"/>
                    <a:pt x="119" y="30"/>
                  </a:cubicBezTo>
                  <a:cubicBezTo>
                    <a:pt x="110" y="31"/>
                    <a:pt x="102" y="32"/>
                    <a:pt x="94" y="35"/>
                  </a:cubicBezTo>
                  <a:cubicBezTo>
                    <a:pt x="67" y="15"/>
                    <a:pt x="67" y="15"/>
                    <a:pt x="67" y="15"/>
                  </a:cubicBezTo>
                  <a:cubicBezTo>
                    <a:pt x="42" y="32"/>
                    <a:pt x="42" y="32"/>
                    <a:pt x="42" y="32"/>
                  </a:cubicBezTo>
                  <a:cubicBezTo>
                    <a:pt x="52" y="64"/>
                    <a:pt x="52" y="64"/>
                    <a:pt x="52" y="64"/>
                  </a:cubicBezTo>
                  <a:cubicBezTo>
                    <a:pt x="47" y="71"/>
                    <a:pt x="42" y="78"/>
                    <a:pt x="39" y="86"/>
                  </a:cubicBezTo>
                  <a:cubicBezTo>
                    <a:pt x="5" y="90"/>
                    <a:pt x="5" y="90"/>
                    <a:pt x="5" y="90"/>
                  </a:cubicBezTo>
                  <a:cubicBezTo>
                    <a:pt x="0" y="120"/>
                    <a:pt x="0" y="120"/>
                    <a:pt x="0" y="120"/>
                  </a:cubicBezTo>
                  <a:cubicBezTo>
                    <a:pt x="30" y="135"/>
                    <a:pt x="30" y="135"/>
                    <a:pt x="30" y="135"/>
                  </a:cubicBezTo>
                  <a:cubicBezTo>
                    <a:pt x="31" y="144"/>
                    <a:pt x="33" y="151"/>
                    <a:pt x="35" y="159"/>
                  </a:cubicBezTo>
                  <a:cubicBezTo>
                    <a:pt x="15" y="186"/>
                    <a:pt x="15" y="186"/>
                    <a:pt x="15" y="186"/>
                  </a:cubicBezTo>
                  <a:cubicBezTo>
                    <a:pt x="32" y="211"/>
                    <a:pt x="32" y="211"/>
                    <a:pt x="32" y="211"/>
                  </a:cubicBezTo>
                  <a:cubicBezTo>
                    <a:pt x="64" y="201"/>
                    <a:pt x="64" y="201"/>
                    <a:pt x="64" y="201"/>
                  </a:cubicBezTo>
                  <a:cubicBezTo>
                    <a:pt x="71" y="206"/>
                    <a:pt x="78" y="211"/>
                    <a:pt x="85" y="214"/>
                  </a:cubicBezTo>
                  <a:close/>
                  <a:moveTo>
                    <a:pt x="93" y="160"/>
                  </a:moveTo>
                  <a:cubicBezTo>
                    <a:pt x="84" y="150"/>
                    <a:pt x="79" y="138"/>
                    <a:pt x="79" y="125"/>
                  </a:cubicBezTo>
                  <a:cubicBezTo>
                    <a:pt x="79" y="122"/>
                    <a:pt x="80" y="118"/>
                    <a:pt x="81" y="114"/>
                  </a:cubicBezTo>
                  <a:cubicBezTo>
                    <a:pt x="87" y="93"/>
                    <a:pt x="106" y="78"/>
                    <a:pt x="128" y="79"/>
                  </a:cubicBezTo>
                  <a:cubicBezTo>
                    <a:pt x="154" y="79"/>
                    <a:pt x="175" y="101"/>
                    <a:pt x="175" y="127"/>
                  </a:cubicBezTo>
                  <a:cubicBezTo>
                    <a:pt x="175" y="131"/>
                    <a:pt x="173" y="135"/>
                    <a:pt x="173" y="139"/>
                  </a:cubicBezTo>
                  <a:cubicBezTo>
                    <a:pt x="173" y="139"/>
                    <a:pt x="173" y="139"/>
                    <a:pt x="173" y="139"/>
                  </a:cubicBezTo>
                  <a:cubicBezTo>
                    <a:pt x="166" y="160"/>
                    <a:pt x="148" y="175"/>
                    <a:pt x="126" y="174"/>
                  </a:cubicBezTo>
                  <a:cubicBezTo>
                    <a:pt x="113" y="174"/>
                    <a:pt x="101" y="169"/>
                    <a:pt x="93" y="160"/>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 name="Google Shape;123;p3"/>
            <p:cNvSpPr/>
            <p:nvPr/>
          </p:nvSpPr>
          <p:spPr>
            <a:xfrm>
              <a:off x="3470275" y="2354263"/>
              <a:ext cx="144463" cy="146050"/>
            </a:xfrm>
            <a:custGeom>
              <a:avLst/>
              <a:gdLst/>
              <a:ahLst/>
              <a:cxnLst/>
              <a:rect l="l" t="t" r="r" b="b"/>
              <a:pathLst>
                <a:path w="65" h="65" extrusionOk="0">
                  <a:moveTo>
                    <a:pt x="0" y="32"/>
                  </a:moveTo>
                  <a:cubicBezTo>
                    <a:pt x="0" y="29"/>
                    <a:pt x="1" y="26"/>
                    <a:pt x="1" y="24"/>
                  </a:cubicBezTo>
                  <a:cubicBezTo>
                    <a:pt x="5" y="9"/>
                    <a:pt x="19" y="0"/>
                    <a:pt x="34" y="0"/>
                  </a:cubicBezTo>
                  <a:cubicBezTo>
                    <a:pt x="52" y="0"/>
                    <a:pt x="65" y="15"/>
                    <a:pt x="65" y="33"/>
                  </a:cubicBezTo>
                  <a:cubicBezTo>
                    <a:pt x="65" y="36"/>
                    <a:pt x="64" y="38"/>
                    <a:pt x="63" y="41"/>
                  </a:cubicBezTo>
                  <a:cubicBezTo>
                    <a:pt x="63" y="41"/>
                    <a:pt x="63" y="41"/>
                    <a:pt x="63" y="41"/>
                  </a:cubicBezTo>
                  <a:cubicBezTo>
                    <a:pt x="59" y="55"/>
                    <a:pt x="46" y="65"/>
                    <a:pt x="32" y="65"/>
                  </a:cubicBezTo>
                  <a:cubicBezTo>
                    <a:pt x="23" y="65"/>
                    <a:pt x="15" y="61"/>
                    <a:pt x="9" y="55"/>
                  </a:cubicBezTo>
                  <a:cubicBezTo>
                    <a:pt x="3" y="49"/>
                    <a:pt x="0" y="41"/>
                    <a:pt x="0" y="32"/>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24" name="Google Shape;124;p3"/>
          <p:cNvGrpSpPr/>
          <p:nvPr/>
        </p:nvGrpSpPr>
        <p:grpSpPr>
          <a:xfrm>
            <a:off x="3467250" y="2358211"/>
            <a:ext cx="372928" cy="370646"/>
            <a:chOff x="3935413" y="2030413"/>
            <a:chExt cx="519113" cy="515937"/>
          </a:xfrm>
        </p:grpSpPr>
        <p:sp>
          <p:nvSpPr>
            <p:cNvPr id="125" name="Google Shape;125;p3"/>
            <p:cNvSpPr/>
            <p:nvPr/>
          </p:nvSpPr>
          <p:spPr>
            <a:xfrm>
              <a:off x="3935413" y="2030413"/>
              <a:ext cx="519113" cy="515937"/>
            </a:xfrm>
            <a:custGeom>
              <a:avLst/>
              <a:gdLst/>
              <a:ahLst/>
              <a:cxnLst/>
              <a:rect l="l" t="t" r="r" b="b"/>
              <a:pathLst>
                <a:path w="232" h="231" extrusionOk="0">
                  <a:moveTo>
                    <a:pt x="78" y="196"/>
                  </a:moveTo>
                  <a:cubicBezTo>
                    <a:pt x="82" y="227"/>
                    <a:pt x="82" y="227"/>
                    <a:pt x="82" y="227"/>
                  </a:cubicBezTo>
                  <a:cubicBezTo>
                    <a:pt x="109" y="231"/>
                    <a:pt x="109" y="231"/>
                    <a:pt x="109" y="231"/>
                  </a:cubicBezTo>
                  <a:cubicBezTo>
                    <a:pt x="123" y="204"/>
                    <a:pt x="123" y="204"/>
                    <a:pt x="123" y="204"/>
                  </a:cubicBezTo>
                  <a:cubicBezTo>
                    <a:pt x="131" y="203"/>
                    <a:pt x="139" y="201"/>
                    <a:pt x="146" y="199"/>
                  </a:cubicBezTo>
                  <a:cubicBezTo>
                    <a:pt x="171" y="218"/>
                    <a:pt x="171" y="218"/>
                    <a:pt x="171" y="218"/>
                  </a:cubicBezTo>
                  <a:cubicBezTo>
                    <a:pt x="194" y="202"/>
                    <a:pt x="194" y="202"/>
                    <a:pt x="194" y="202"/>
                  </a:cubicBezTo>
                  <a:cubicBezTo>
                    <a:pt x="184" y="172"/>
                    <a:pt x="184" y="172"/>
                    <a:pt x="184" y="172"/>
                  </a:cubicBezTo>
                  <a:cubicBezTo>
                    <a:pt x="189" y="166"/>
                    <a:pt x="193" y="160"/>
                    <a:pt x="196" y="153"/>
                  </a:cubicBezTo>
                  <a:cubicBezTo>
                    <a:pt x="227" y="149"/>
                    <a:pt x="227" y="149"/>
                    <a:pt x="227" y="149"/>
                  </a:cubicBezTo>
                  <a:cubicBezTo>
                    <a:pt x="232" y="122"/>
                    <a:pt x="232" y="122"/>
                    <a:pt x="232" y="122"/>
                  </a:cubicBezTo>
                  <a:cubicBezTo>
                    <a:pt x="204" y="107"/>
                    <a:pt x="204" y="107"/>
                    <a:pt x="204" y="107"/>
                  </a:cubicBezTo>
                  <a:cubicBezTo>
                    <a:pt x="203" y="100"/>
                    <a:pt x="202" y="93"/>
                    <a:pt x="199" y="86"/>
                  </a:cubicBezTo>
                  <a:cubicBezTo>
                    <a:pt x="218" y="61"/>
                    <a:pt x="218" y="61"/>
                    <a:pt x="218" y="61"/>
                  </a:cubicBezTo>
                  <a:cubicBezTo>
                    <a:pt x="203" y="38"/>
                    <a:pt x="203" y="38"/>
                    <a:pt x="203" y="38"/>
                  </a:cubicBezTo>
                  <a:cubicBezTo>
                    <a:pt x="173" y="48"/>
                    <a:pt x="173" y="48"/>
                    <a:pt x="173" y="48"/>
                  </a:cubicBezTo>
                  <a:cubicBezTo>
                    <a:pt x="167" y="43"/>
                    <a:pt x="161" y="39"/>
                    <a:pt x="154" y="36"/>
                  </a:cubicBezTo>
                  <a:cubicBezTo>
                    <a:pt x="150" y="4"/>
                    <a:pt x="150" y="4"/>
                    <a:pt x="150" y="4"/>
                  </a:cubicBezTo>
                  <a:cubicBezTo>
                    <a:pt x="123" y="0"/>
                    <a:pt x="123" y="0"/>
                    <a:pt x="123" y="0"/>
                  </a:cubicBezTo>
                  <a:cubicBezTo>
                    <a:pt x="108" y="27"/>
                    <a:pt x="108" y="27"/>
                    <a:pt x="108" y="27"/>
                  </a:cubicBezTo>
                  <a:cubicBezTo>
                    <a:pt x="100" y="28"/>
                    <a:pt x="93" y="30"/>
                    <a:pt x="86" y="32"/>
                  </a:cubicBezTo>
                  <a:cubicBezTo>
                    <a:pt x="61" y="13"/>
                    <a:pt x="61" y="13"/>
                    <a:pt x="61" y="13"/>
                  </a:cubicBezTo>
                  <a:cubicBezTo>
                    <a:pt x="38" y="29"/>
                    <a:pt x="38" y="29"/>
                    <a:pt x="38" y="29"/>
                  </a:cubicBezTo>
                  <a:cubicBezTo>
                    <a:pt x="48" y="59"/>
                    <a:pt x="48" y="59"/>
                    <a:pt x="48" y="59"/>
                  </a:cubicBezTo>
                  <a:cubicBezTo>
                    <a:pt x="43" y="65"/>
                    <a:pt x="39" y="71"/>
                    <a:pt x="35" y="78"/>
                  </a:cubicBezTo>
                  <a:cubicBezTo>
                    <a:pt x="5" y="82"/>
                    <a:pt x="5" y="82"/>
                    <a:pt x="5" y="82"/>
                  </a:cubicBezTo>
                  <a:cubicBezTo>
                    <a:pt x="0" y="109"/>
                    <a:pt x="0" y="109"/>
                    <a:pt x="0" y="109"/>
                  </a:cubicBezTo>
                  <a:cubicBezTo>
                    <a:pt x="27" y="124"/>
                    <a:pt x="27" y="124"/>
                    <a:pt x="27" y="124"/>
                  </a:cubicBezTo>
                  <a:cubicBezTo>
                    <a:pt x="28" y="131"/>
                    <a:pt x="30" y="138"/>
                    <a:pt x="32" y="145"/>
                  </a:cubicBezTo>
                  <a:cubicBezTo>
                    <a:pt x="13" y="170"/>
                    <a:pt x="13" y="170"/>
                    <a:pt x="13" y="170"/>
                  </a:cubicBezTo>
                  <a:cubicBezTo>
                    <a:pt x="29" y="192"/>
                    <a:pt x="29" y="192"/>
                    <a:pt x="29" y="192"/>
                  </a:cubicBezTo>
                  <a:cubicBezTo>
                    <a:pt x="58" y="183"/>
                    <a:pt x="58" y="183"/>
                    <a:pt x="58" y="183"/>
                  </a:cubicBezTo>
                  <a:cubicBezTo>
                    <a:pt x="64" y="188"/>
                    <a:pt x="71" y="192"/>
                    <a:pt x="78" y="196"/>
                  </a:cubicBezTo>
                  <a:close/>
                  <a:moveTo>
                    <a:pt x="84" y="146"/>
                  </a:moveTo>
                  <a:cubicBezTo>
                    <a:pt x="76" y="137"/>
                    <a:pt x="72" y="126"/>
                    <a:pt x="72" y="115"/>
                  </a:cubicBezTo>
                  <a:cubicBezTo>
                    <a:pt x="72" y="111"/>
                    <a:pt x="73" y="107"/>
                    <a:pt x="74" y="104"/>
                  </a:cubicBezTo>
                  <a:cubicBezTo>
                    <a:pt x="79" y="85"/>
                    <a:pt x="97" y="71"/>
                    <a:pt x="117" y="72"/>
                  </a:cubicBezTo>
                  <a:cubicBezTo>
                    <a:pt x="141" y="72"/>
                    <a:pt x="160" y="92"/>
                    <a:pt x="160" y="116"/>
                  </a:cubicBezTo>
                  <a:cubicBezTo>
                    <a:pt x="160" y="120"/>
                    <a:pt x="159" y="123"/>
                    <a:pt x="159" y="127"/>
                  </a:cubicBezTo>
                  <a:cubicBezTo>
                    <a:pt x="159" y="127"/>
                    <a:pt x="159" y="127"/>
                    <a:pt x="159" y="127"/>
                  </a:cubicBezTo>
                  <a:cubicBezTo>
                    <a:pt x="151" y="146"/>
                    <a:pt x="135" y="159"/>
                    <a:pt x="115" y="159"/>
                  </a:cubicBezTo>
                  <a:cubicBezTo>
                    <a:pt x="104" y="159"/>
                    <a:pt x="92" y="154"/>
                    <a:pt x="84" y="146"/>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 name="Google Shape;126;p3"/>
            <p:cNvSpPr/>
            <p:nvPr/>
          </p:nvSpPr>
          <p:spPr>
            <a:xfrm>
              <a:off x="4127500" y="2222500"/>
              <a:ext cx="131763" cy="131762"/>
            </a:xfrm>
            <a:custGeom>
              <a:avLst/>
              <a:gdLst/>
              <a:ahLst/>
              <a:cxnLst/>
              <a:rect l="l" t="t" r="r" b="b"/>
              <a:pathLst>
                <a:path w="59" h="59" extrusionOk="0">
                  <a:moveTo>
                    <a:pt x="0" y="29"/>
                  </a:moveTo>
                  <a:cubicBezTo>
                    <a:pt x="0" y="26"/>
                    <a:pt x="0" y="24"/>
                    <a:pt x="1" y="22"/>
                  </a:cubicBezTo>
                  <a:cubicBezTo>
                    <a:pt x="5" y="8"/>
                    <a:pt x="17" y="0"/>
                    <a:pt x="30" y="0"/>
                  </a:cubicBezTo>
                  <a:cubicBezTo>
                    <a:pt x="47" y="0"/>
                    <a:pt x="59" y="14"/>
                    <a:pt x="59" y="30"/>
                  </a:cubicBezTo>
                  <a:cubicBezTo>
                    <a:pt x="59" y="32"/>
                    <a:pt x="58" y="35"/>
                    <a:pt x="57" y="37"/>
                  </a:cubicBezTo>
                  <a:cubicBezTo>
                    <a:pt x="57" y="37"/>
                    <a:pt x="57" y="37"/>
                    <a:pt x="57" y="37"/>
                  </a:cubicBezTo>
                  <a:cubicBezTo>
                    <a:pt x="54" y="50"/>
                    <a:pt x="42" y="59"/>
                    <a:pt x="28" y="59"/>
                  </a:cubicBezTo>
                  <a:cubicBezTo>
                    <a:pt x="21" y="59"/>
                    <a:pt x="13" y="56"/>
                    <a:pt x="8" y="50"/>
                  </a:cubicBezTo>
                  <a:cubicBezTo>
                    <a:pt x="2" y="44"/>
                    <a:pt x="0" y="37"/>
                    <a:pt x="0" y="29"/>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27" name="Google Shape;127;p3"/>
          <p:cNvGrpSpPr/>
          <p:nvPr/>
        </p:nvGrpSpPr>
        <p:grpSpPr>
          <a:xfrm>
            <a:off x="4195997" y="2428918"/>
            <a:ext cx="408281" cy="408281"/>
            <a:chOff x="4949825" y="2128838"/>
            <a:chExt cx="568325" cy="568325"/>
          </a:xfrm>
        </p:grpSpPr>
        <p:sp>
          <p:nvSpPr>
            <p:cNvPr id="128" name="Google Shape;128;p3"/>
            <p:cNvSpPr/>
            <p:nvPr/>
          </p:nvSpPr>
          <p:spPr>
            <a:xfrm>
              <a:off x="4949825" y="2128838"/>
              <a:ext cx="568325" cy="568325"/>
            </a:xfrm>
            <a:custGeom>
              <a:avLst/>
              <a:gdLst/>
              <a:ahLst/>
              <a:cxnLst/>
              <a:rect l="l" t="t" r="r" b="b"/>
              <a:pathLst>
                <a:path w="254" h="254" extrusionOk="0">
                  <a:moveTo>
                    <a:pt x="85" y="214"/>
                  </a:moveTo>
                  <a:cubicBezTo>
                    <a:pt x="90" y="248"/>
                    <a:pt x="90" y="248"/>
                    <a:pt x="90" y="248"/>
                  </a:cubicBezTo>
                  <a:cubicBezTo>
                    <a:pt x="120" y="254"/>
                    <a:pt x="120" y="254"/>
                    <a:pt x="120" y="254"/>
                  </a:cubicBezTo>
                  <a:cubicBezTo>
                    <a:pt x="135" y="223"/>
                    <a:pt x="135" y="223"/>
                    <a:pt x="135" y="223"/>
                  </a:cubicBezTo>
                  <a:cubicBezTo>
                    <a:pt x="144" y="223"/>
                    <a:pt x="152" y="221"/>
                    <a:pt x="160" y="218"/>
                  </a:cubicBezTo>
                  <a:cubicBezTo>
                    <a:pt x="187" y="239"/>
                    <a:pt x="187" y="239"/>
                    <a:pt x="187" y="239"/>
                  </a:cubicBezTo>
                  <a:cubicBezTo>
                    <a:pt x="212" y="221"/>
                    <a:pt x="212" y="221"/>
                    <a:pt x="212" y="221"/>
                  </a:cubicBezTo>
                  <a:cubicBezTo>
                    <a:pt x="202" y="188"/>
                    <a:pt x="202" y="188"/>
                    <a:pt x="202" y="188"/>
                  </a:cubicBezTo>
                  <a:cubicBezTo>
                    <a:pt x="207" y="182"/>
                    <a:pt x="211" y="175"/>
                    <a:pt x="215" y="168"/>
                  </a:cubicBezTo>
                  <a:cubicBezTo>
                    <a:pt x="249" y="163"/>
                    <a:pt x="249" y="163"/>
                    <a:pt x="249" y="163"/>
                  </a:cubicBezTo>
                  <a:cubicBezTo>
                    <a:pt x="254" y="134"/>
                    <a:pt x="254" y="134"/>
                    <a:pt x="254" y="134"/>
                  </a:cubicBezTo>
                  <a:cubicBezTo>
                    <a:pt x="224" y="118"/>
                    <a:pt x="224" y="118"/>
                    <a:pt x="224" y="118"/>
                  </a:cubicBezTo>
                  <a:cubicBezTo>
                    <a:pt x="223" y="109"/>
                    <a:pt x="221" y="102"/>
                    <a:pt x="218" y="94"/>
                  </a:cubicBezTo>
                  <a:cubicBezTo>
                    <a:pt x="239" y="67"/>
                    <a:pt x="239" y="67"/>
                    <a:pt x="239" y="67"/>
                  </a:cubicBezTo>
                  <a:cubicBezTo>
                    <a:pt x="222" y="42"/>
                    <a:pt x="222" y="42"/>
                    <a:pt x="222" y="42"/>
                  </a:cubicBezTo>
                  <a:cubicBezTo>
                    <a:pt x="189" y="52"/>
                    <a:pt x="189" y="52"/>
                    <a:pt x="189" y="52"/>
                  </a:cubicBezTo>
                  <a:cubicBezTo>
                    <a:pt x="183" y="47"/>
                    <a:pt x="176" y="43"/>
                    <a:pt x="169" y="39"/>
                  </a:cubicBezTo>
                  <a:cubicBezTo>
                    <a:pt x="164" y="5"/>
                    <a:pt x="164" y="5"/>
                    <a:pt x="164" y="5"/>
                  </a:cubicBezTo>
                  <a:cubicBezTo>
                    <a:pt x="134" y="0"/>
                    <a:pt x="134" y="0"/>
                    <a:pt x="134" y="0"/>
                  </a:cubicBezTo>
                  <a:cubicBezTo>
                    <a:pt x="119" y="30"/>
                    <a:pt x="119" y="30"/>
                    <a:pt x="119" y="30"/>
                  </a:cubicBezTo>
                  <a:cubicBezTo>
                    <a:pt x="110" y="31"/>
                    <a:pt x="102" y="33"/>
                    <a:pt x="94" y="35"/>
                  </a:cubicBezTo>
                  <a:cubicBezTo>
                    <a:pt x="67" y="15"/>
                    <a:pt x="67" y="15"/>
                    <a:pt x="67" y="15"/>
                  </a:cubicBezTo>
                  <a:cubicBezTo>
                    <a:pt x="42" y="32"/>
                    <a:pt x="42" y="32"/>
                    <a:pt x="42" y="32"/>
                  </a:cubicBezTo>
                  <a:cubicBezTo>
                    <a:pt x="52" y="65"/>
                    <a:pt x="52" y="65"/>
                    <a:pt x="52" y="65"/>
                  </a:cubicBezTo>
                  <a:cubicBezTo>
                    <a:pt x="47" y="71"/>
                    <a:pt x="43" y="78"/>
                    <a:pt x="39" y="86"/>
                  </a:cubicBezTo>
                  <a:cubicBezTo>
                    <a:pt x="6" y="90"/>
                    <a:pt x="6" y="90"/>
                    <a:pt x="6" y="90"/>
                  </a:cubicBezTo>
                  <a:cubicBezTo>
                    <a:pt x="0" y="120"/>
                    <a:pt x="0" y="120"/>
                    <a:pt x="0" y="120"/>
                  </a:cubicBezTo>
                  <a:cubicBezTo>
                    <a:pt x="30" y="136"/>
                    <a:pt x="30" y="136"/>
                    <a:pt x="30" y="136"/>
                  </a:cubicBezTo>
                  <a:cubicBezTo>
                    <a:pt x="31" y="144"/>
                    <a:pt x="33" y="152"/>
                    <a:pt x="35" y="159"/>
                  </a:cubicBezTo>
                  <a:cubicBezTo>
                    <a:pt x="15" y="186"/>
                    <a:pt x="15" y="186"/>
                    <a:pt x="15" y="186"/>
                  </a:cubicBezTo>
                  <a:cubicBezTo>
                    <a:pt x="32" y="211"/>
                    <a:pt x="32" y="211"/>
                    <a:pt x="32" y="211"/>
                  </a:cubicBezTo>
                  <a:cubicBezTo>
                    <a:pt x="64" y="201"/>
                    <a:pt x="64" y="201"/>
                    <a:pt x="64" y="201"/>
                  </a:cubicBezTo>
                  <a:cubicBezTo>
                    <a:pt x="71" y="206"/>
                    <a:pt x="78" y="211"/>
                    <a:pt x="85" y="214"/>
                  </a:cubicBezTo>
                  <a:close/>
                  <a:moveTo>
                    <a:pt x="93" y="160"/>
                  </a:moveTo>
                  <a:cubicBezTo>
                    <a:pt x="84" y="150"/>
                    <a:pt x="79" y="138"/>
                    <a:pt x="79" y="126"/>
                  </a:cubicBezTo>
                  <a:cubicBezTo>
                    <a:pt x="79" y="122"/>
                    <a:pt x="80" y="118"/>
                    <a:pt x="81" y="114"/>
                  </a:cubicBezTo>
                  <a:cubicBezTo>
                    <a:pt x="87" y="93"/>
                    <a:pt x="106" y="78"/>
                    <a:pt x="128" y="79"/>
                  </a:cubicBezTo>
                  <a:cubicBezTo>
                    <a:pt x="154" y="79"/>
                    <a:pt x="175" y="101"/>
                    <a:pt x="175" y="128"/>
                  </a:cubicBezTo>
                  <a:cubicBezTo>
                    <a:pt x="175" y="132"/>
                    <a:pt x="173" y="135"/>
                    <a:pt x="173" y="139"/>
                  </a:cubicBezTo>
                  <a:cubicBezTo>
                    <a:pt x="173" y="139"/>
                    <a:pt x="173" y="139"/>
                    <a:pt x="173" y="139"/>
                  </a:cubicBezTo>
                  <a:cubicBezTo>
                    <a:pt x="166" y="160"/>
                    <a:pt x="148" y="175"/>
                    <a:pt x="126" y="174"/>
                  </a:cubicBezTo>
                  <a:cubicBezTo>
                    <a:pt x="113" y="174"/>
                    <a:pt x="101" y="169"/>
                    <a:pt x="93" y="160"/>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9" name="Google Shape;129;p3"/>
            <p:cNvSpPr/>
            <p:nvPr/>
          </p:nvSpPr>
          <p:spPr>
            <a:xfrm>
              <a:off x="5159375" y="2338388"/>
              <a:ext cx="146050" cy="146050"/>
            </a:xfrm>
            <a:custGeom>
              <a:avLst/>
              <a:gdLst/>
              <a:ahLst/>
              <a:cxnLst/>
              <a:rect l="l" t="t" r="r" b="b"/>
              <a:pathLst>
                <a:path w="65" h="65" extrusionOk="0">
                  <a:moveTo>
                    <a:pt x="0" y="32"/>
                  </a:moveTo>
                  <a:cubicBezTo>
                    <a:pt x="0" y="29"/>
                    <a:pt x="1" y="27"/>
                    <a:pt x="2" y="24"/>
                  </a:cubicBezTo>
                  <a:cubicBezTo>
                    <a:pt x="5" y="10"/>
                    <a:pt x="19" y="0"/>
                    <a:pt x="34" y="0"/>
                  </a:cubicBezTo>
                  <a:cubicBezTo>
                    <a:pt x="52" y="1"/>
                    <a:pt x="65" y="15"/>
                    <a:pt x="65" y="33"/>
                  </a:cubicBezTo>
                  <a:cubicBezTo>
                    <a:pt x="65" y="36"/>
                    <a:pt x="64" y="38"/>
                    <a:pt x="63" y="41"/>
                  </a:cubicBezTo>
                  <a:cubicBezTo>
                    <a:pt x="63" y="41"/>
                    <a:pt x="63" y="41"/>
                    <a:pt x="63" y="41"/>
                  </a:cubicBezTo>
                  <a:cubicBezTo>
                    <a:pt x="59" y="55"/>
                    <a:pt x="47" y="65"/>
                    <a:pt x="32" y="65"/>
                  </a:cubicBezTo>
                  <a:cubicBezTo>
                    <a:pt x="23" y="65"/>
                    <a:pt x="15" y="61"/>
                    <a:pt x="9" y="55"/>
                  </a:cubicBezTo>
                  <a:cubicBezTo>
                    <a:pt x="3" y="49"/>
                    <a:pt x="0" y="41"/>
                    <a:pt x="0" y="32"/>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30" name="Google Shape;130;p3"/>
          <p:cNvGrpSpPr/>
          <p:nvPr/>
        </p:nvGrpSpPr>
        <p:grpSpPr>
          <a:xfrm>
            <a:off x="2497868" y="4680165"/>
            <a:ext cx="409422" cy="410562"/>
            <a:chOff x="2586038" y="5262563"/>
            <a:chExt cx="569913" cy="571500"/>
          </a:xfrm>
        </p:grpSpPr>
        <p:sp>
          <p:nvSpPr>
            <p:cNvPr id="131" name="Google Shape;131;p3"/>
            <p:cNvSpPr/>
            <p:nvPr/>
          </p:nvSpPr>
          <p:spPr>
            <a:xfrm>
              <a:off x="2586038" y="5262563"/>
              <a:ext cx="569913" cy="571500"/>
            </a:xfrm>
            <a:custGeom>
              <a:avLst/>
              <a:gdLst/>
              <a:ahLst/>
              <a:cxnLst/>
              <a:rect l="l" t="t" r="r" b="b"/>
              <a:pathLst>
                <a:path w="255" h="255" extrusionOk="0">
                  <a:moveTo>
                    <a:pt x="20" y="59"/>
                  </a:moveTo>
                  <a:cubicBezTo>
                    <a:pt x="39" y="87"/>
                    <a:pt x="39" y="87"/>
                    <a:pt x="39" y="87"/>
                  </a:cubicBezTo>
                  <a:cubicBezTo>
                    <a:pt x="35" y="95"/>
                    <a:pt x="33" y="103"/>
                    <a:pt x="31" y="111"/>
                  </a:cubicBezTo>
                  <a:cubicBezTo>
                    <a:pt x="0" y="124"/>
                    <a:pt x="0" y="124"/>
                    <a:pt x="0" y="124"/>
                  </a:cubicBezTo>
                  <a:cubicBezTo>
                    <a:pt x="3" y="155"/>
                    <a:pt x="3" y="155"/>
                    <a:pt x="3" y="155"/>
                  </a:cubicBezTo>
                  <a:cubicBezTo>
                    <a:pt x="36" y="162"/>
                    <a:pt x="36" y="162"/>
                    <a:pt x="36" y="162"/>
                  </a:cubicBezTo>
                  <a:cubicBezTo>
                    <a:pt x="39" y="169"/>
                    <a:pt x="43" y="177"/>
                    <a:pt x="48" y="183"/>
                  </a:cubicBezTo>
                  <a:cubicBezTo>
                    <a:pt x="35" y="215"/>
                    <a:pt x="35" y="215"/>
                    <a:pt x="35" y="215"/>
                  </a:cubicBezTo>
                  <a:cubicBezTo>
                    <a:pt x="58" y="234"/>
                    <a:pt x="58" y="234"/>
                    <a:pt x="58" y="234"/>
                  </a:cubicBezTo>
                  <a:cubicBezTo>
                    <a:pt x="86" y="216"/>
                    <a:pt x="86" y="216"/>
                    <a:pt x="86" y="216"/>
                  </a:cubicBezTo>
                  <a:cubicBezTo>
                    <a:pt x="94" y="219"/>
                    <a:pt x="102" y="222"/>
                    <a:pt x="110" y="223"/>
                  </a:cubicBezTo>
                  <a:cubicBezTo>
                    <a:pt x="123" y="255"/>
                    <a:pt x="123" y="255"/>
                    <a:pt x="123" y="255"/>
                  </a:cubicBezTo>
                  <a:cubicBezTo>
                    <a:pt x="154" y="252"/>
                    <a:pt x="154" y="252"/>
                    <a:pt x="154" y="252"/>
                  </a:cubicBezTo>
                  <a:cubicBezTo>
                    <a:pt x="161" y="219"/>
                    <a:pt x="161" y="219"/>
                    <a:pt x="161" y="219"/>
                  </a:cubicBezTo>
                  <a:cubicBezTo>
                    <a:pt x="169" y="216"/>
                    <a:pt x="177" y="212"/>
                    <a:pt x="183" y="207"/>
                  </a:cubicBezTo>
                  <a:cubicBezTo>
                    <a:pt x="215" y="220"/>
                    <a:pt x="215" y="220"/>
                    <a:pt x="215" y="220"/>
                  </a:cubicBezTo>
                  <a:cubicBezTo>
                    <a:pt x="234" y="196"/>
                    <a:pt x="234" y="196"/>
                    <a:pt x="234" y="196"/>
                  </a:cubicBezTo>
                  <a:cubicBezTo>
                    <a:pt x="216" y="167"/>
                    <a:pt x="216" y="167"/>
                    <a:pt x="216" y="167"/>
                  </a:cubicBezTo>
                  <a:cubicBezTo>
                    <a:pt x="219" y="160"/>
                    <a:pt x="221" y="152"/>
                    <a:pt x="223" y="144"/>
                  </a:cubicBezTo>
                  <a:cubicBezTo>
                    <a:pt x="255" y="131"/>
                    <a:pt x="255" y="131"/>
                    <a:pt x="255" y="131"/>
                  </a:cubicBezTo>
                  <a:cubicBezTo>
                    <a:pt x="252" y="101"/>
                    <a:pt x="252" y="101"/>
                    <a:pt x="252" y="101"/>
                  </a:cubicBezTo>
                  <a:cubicBezTo>
                    <a:pt x="218" y="93"/>
                    <a:pt x="218" y="93"/>
                    <a:pt x="218" y="93"/>
                  </a:cubicBezTo>
                  <a:cubicBezTo>
                    <a:pt x="215" y="86"/>
                    <a:pt x="211" y="78"/>
                    <a:pt x="207" y="72"/>
                  </a:cubicBezTo>
                  <a:cubicBezTo>
                    <a:pt x="220" y="40"/>
                    <a:pt x="220" y="40"/>
                    <a:pt x="220" y="40"/>
                  </a:cubicBezTo>
                  <a:cubicBezTo>
                    <a:pt x="197" y="21"/>
                    <a:pt x="197" y="21"/>
                    <a:pt x="197" y="21"/>
                  </a:cubicBezTo>
                  <a:cubicBezTo>
                    <a:pt x="168" y="39"/>
                    <a:pt x="168" y="39"/>
                    <a:pt x="168" y="39"/>
                  </a:cubicBezTo>
                  <a:cubicBezTo>
                    <a:pt x="160" y="36"/>
                    <a:pt x="152" y="33"/>
                    <a:pt x="144" y="32"/>
                  </a:cubicBezTo>
                  <a:cubicBezTo>
                    <a:pt x="131" y="0"/>
                    <a:pt x="131" y="0"/>
                    <a:pt x="131" y="0"/>
                  </a:cubicBezTo>
                  <a:cubicBezTo>
                    <a:pt x="101" y="3"/>
                    <a:pt x="101" y="3"/>
                    <a:pt x="101" y="3"/>
                  </a:cubicBezTo>
                  <a:cubicBezTo>
                    <a:pt x="94" y="37"/>
                    <a:pt x="94" y="37"/>
                    <a:pt x="94" y="37"/>
                  </a:cubicBezTo>
                  <a:cubicBezTo>
                    <a:pt x="85" y="40"/>
                    <a:pt x="78" y="43"/>
                    <a:pt x="71" y="48"/>
                  </a:cubicBezTo>
                  <a:cubicBezTo>
                    <a:pt x="40" y="35"/>
                    <a:pt x="40" y="35"/>
                    <a:pt x="40" y="35"/>
                  </a:cubicBezTo>
                  <a:lnTo>
                    <a:pt x="20" y="59"/>
                  </a:lnTo>
                  <a:close/>
                  <a:moveTo>
                    <a:pt x="174" y="116"/>
                  </a:moveTo>
                  <a:cubicBezTo>
                    <a:pt x="174" y="120"/>
                    <a:pt x="175" y="124"/>
                    <a:pt x="175" y="128"/>
                  </a:cubicBezTo>
                  <a:cubicBezTo>
                    <a:pt x="175" y="150"/>
                    <a:pt x="160" y="169"/>
                    <a:pt x="139" y="174"/>
                  </a:cubicBezTo>
                  <a:cubicBezTo>
                    <a:pt x="126" y="177"/>
                    <a:pt x="114" y="175"/>
                    <a:pt x="103" y="169"/>
                  </a:cubicBezTo>
                  <a:cubicBezTo>
                    <a:pt x="92" y="162"/>
                    <a:pt x="84" y="152"/>
                    <a:pt x="81" y="139"/>
                  </a:cubicBezTo>
                  <a:cubicBezTo>
                    <a:pt x="80" y="135"/>
                    <a:pt x="79" y="131"/>
                    <a:pt x="79" y="128"/>
                  </a:cubicBezTo>
                  <a:cubicBezTo>
                    <a:pt x="79" y="106"/>
                    <a:pt x="94" y="87"/>
                    <a:pt x="116" y="81"/>
                  </a:cubicBezTo>
                  <a:cubicBezTo>
                    <a:pt x="141" y="75"/>
                    <a:pt x="167" y="90"/>
                    <a:pt x="174" y="116"/>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 name="Google Shape;132;p3"/>
            <p:cNvSpPr/>
            <p:nvPr/>
          </p:nvSpPr>
          <p:spPr>
            <a:xfrm>
              <a:off x="2798763" y="5468938"/>
              <a:ext cx="144463" cy="153987"/>
            </a:xfrm>
            <a:custGeom>
              <a:avLst/>
              <a:gdLst/>
              <a:ahLst/>
              <a:cxnLst/>
              <a:rect l="l" t="t" r="r" b="b"/>
              <a:pathLst>
                <a:path w="65" h="69" extrusionOk="0">
                  <a:moveTo>
                    <a:pt x="64" y="28"/>
                  </a:moveTo>
                  <a:cubicBezTo>
                    <a:pt x="64" y="30"/>
                    <a:pt x="65" y="33"/>
                    <a:pt x="65" y="36"/>
                  </a:cubicBezTo>
                  <a:cubicBezTo>
                    <a:pt x="65" y="51"/>
                    <a:pt x="55" y="64"/>
                    <a:pt x="40" y="67"/>
                  </a:cubicBezTo>
                  <a:cubicBezTo>
                    <a:pt x="32" y="69"/>
                    <a:pt x="23" y="68"/>
                    <a:pt x="15" y="64"/>
                  </a:cubicBezTo>
                  <a:cubicBezTo>
                    <a:pt x="8" y="59"/>
                    <a:pt x="3" y="52"/>
                    <a:pt x="1" y="44"/>
                  </a:cubicBezTo>
                  <a:cubicBezTo>
                    <a:pt x="0" y="41"/>
                    <a:pt x="0" y="38"/>
                    <a:pt x="0" y="36"/>
                  </a:cubicBezTo>
                  <a:cubicBezTo>
                    <a:pt x="0" y="21"/>
                    <a:pt x="10" y="8"/>
                    <a:pt x="24" y="4"/>
                  </a:cubicBezTo>
                  <a:cubicBezTo>
                    <a:pt x="42" y="0"/>
                    <a:pt x="59" y="10"/>
                    <a:pt x="64" y="28"/>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33" name="Google Shape;133;p3"/>
          <p:cNvGrpSpPr/>
          <p:nvPr/>
        </p:nvGrpSpPr>
        <p:grpSpPr>
          <a:xfrm>
            <a:off x="4714903" y="3543138"/>
            <a:ext cx="628387" cy="629528"/>
            <a:chOff x="5672138" y="3679825"/>
            <a:chExt cx="874713" cy="876300"/>
          </a:xfrm>
        </p:grpSpPr>
        <p:sp>
          <p:nvSpPr>
            <p:cNvPr id="134" name="Google Shape;134;p3"/>
            <p:cNvSpPr/>
            <p:nvPr/>
          </p:nvSpPr>
          <p:spPr>
            <a:xfrm>
              <a:off x="5672138" y="3679825"/>
              <a:ext cx="874713" cy="876300"/>
            </a:xfrm>
            <a:custGeom>
              <a:avLst/>
              <a:gdLst/>
              <a:ahLst/>
              <a:cxnLst/>
              <a:rect l="l" t="t" r="r" b="b"/>
              <a:pathLst>
                <a:path w="391" h="391" extrusionOk="0">
                  <a:moveTo>
                    <a:pt x="382" y="265"/>
                  </a:moveTo>
                  <a:cubicBezTo>
                    <a:pt x="391" y="229"/>
                    <a:pt x="391" y="229"/>
                    <a:pt x="391" y="229"/>
                  </a:cubicBezTo>
                  <a:cubicBezTo>
                    <a:pt x="349" y="204"/>
                    <a:pt x="349" y="204"/>
                    <a:pt x="349" y="204"/>
                  </a:cubicBezTo>
                  <a:cubicBezTo>
                    <a:pt x="350" y="184"/>
                    <a:pt x="348" y="166"/>
                    <a:pt x="342" y="148"/>
                  </a:cubicBezTo>
                  <a:cubicBezTo>
                    <a:pt x="376" y="113"/>
                    <a:pt x="376" y="113"/>
                    <a:pt x="376" y="113"/>
                  </a:cubicBezTo>
                  <a:cubicBezTo>
                    <a:pt x="357" y="81"/>
                    <a:pt x="357" y="81"/>
                    <a:pt x="357" y="81"/>
                  </a:cubicBezTo>
                  <a:cubicBezTo>
                    <a:pt x="310" y="93"/>
                    <a:pt x="310" y="93"/>
                    <a:pt x="310" y="93"/>
                  </a:cubicBezTo>
                  <a:cubicBezTo>
                    <a:pt x="297" y="79"/>
                    <a:pt x="282" y="67"/>
                    <a:pt x="266" y="59"/>
                  </a:cubicBezTo>
                  <a:cubicBezTo>
                    <a:pt x="265" y="10"/>
                    <a:pt x="265" y="10"/>
                    <a:pt x="265" y="10"/>
                  </a:cubicBezTo>
                  <a:cubicBezTo>
                    <a:pt x="229" y="0"/>
                    <a:pt x="229" y="0"/>
                    <a:pt x="229" y="0"/>
                  </a:cubicBezTo>
                  <a:cubicBezTo>
                    <a:pt x="204" y="42"/>
                    <a:pt x="204" y="42"/>
                    <a:pt x="204" y="42"/>
                  </a:cubicBezTo>
                  <a:cubicBezTo>
                    <a:pt x="185" y="41"/>
                    <a:pt x="166" y="44"/>
                    <a:pt x="148" y="50"/>
                  </a:cubicBezTo>
                  <a:cubicBezTo>
                    <a:pt x="113" y="15"/>
                    <a:pt x="113" y="15"/>
                    <a:pt x="113" y="15"/>
                  </a:cubicBezTo>
                  <a:cubicBezTo>
                    <a:pt x="81" y="34"/>
                    <a:pt x="81" y="34"/>
                    <a:pt x="81" y="34"/>
                  </a:cubicBezTo>
                  <a:cubicBezTo>
                    <a:pt x="93" y="82"/>
                    <a:pt x="93" y="82"/>
                    <a:pt x="93" y="82"/>
                  </a:cubicBezTo>
                  <a:cubicBezTo>
                    <a:pt x="79" y="94"/>
                    <a:pt x="68" y="109"/>
                    <a:pt x="59" y="126"/>
                  </a:cubicBezTo>
                  <a:cubicBezTo>
                    <a:pt x="10" y="127"/>
                    <a:pt x="10" y="127"/>
                    <a:pt x="10" y="127"/>
                  </a:cubicBezTo>
                  <a:cubicBezTo>
                    <a:pt x="0" y="163"/>
                    <a:pt x="0" y="163"/>
                    <a:pt x="0" y="163"/>
                  </a:cubicBezTo>
                  <a:cubicBezTo>
                    <a:pt x="43" y="188"/>
                    <a:pt x="43" y="188"/>
                    <a:pt x="43" y="188"/>
                  </a:cubicBezTo>
                  <a:cubicBezTo>
                    <a:pt x="42" y="207"/>
                    <a:pt x="44" y="226"/>
                    <a:pt x="50" y="243"/>
                  </a:cubicBezTo>
                  <a:cubicBezTo>
                    <a:pt x="16" y="278"/>
                    <a:pt x="16" y="278"/>
                    <a:pt x="16" y="278"/>
                  </a:cubicBezTo>
                  <a:cubicBezTo>
                    <a:pt x="34" y="311"/>
                    <a:pt x="34" y="311"/>
                    <a:pt x="34" y="311"/>
                  </a:cubicBezTo>
                  <a:cubicBezTo>
                    <a:pt x="82" y="298"/>
                    <a:pt x="82" y="298"/>
                    <a:pt x="82" y="298"/>
                  </a:cubicBezTo>
                  <a:cubicBezTo>
                    <a:pt x="94" y="312"/>
                    <a:pt x="110" y="324"/>
                    <a:pt x="126" y="333"/>
                  </a:cubicBezTo>
                  <a:cubicBezTo>
                    <a:pt x="127" y="381"/>
                    <a:pt x="127" y="381"/>
                    <a:pt x="127" y="381"/>
                  </a:cubicBezTo>
                  <a:cubicBezTo>
                    <a:pt x="163" y="391"/>
                    <a:pt x="163" y="391"/>
                    <a:pt x="163" y="391"/>
                  </a:cubicBezTo>
                  <a:cubicBezTo>
                    <a:pt x="188" y="349"/>
                    <a:pt x="188" y="349"/>
                    <a:pt x="188" y="349"/>
                  </a:cubicBezTo>
                  <a:cubicBezTo>
                    <a:pt x="207" y="350"/>
                    <a:pt x="226" y="347"/>
                    <a:pt x="243" y="342"/>
                  </a:cubicBezTo>
                  <a:cubicBezTo>
                    <a:pt x="278" y="376"/>
                    <a:pt x="278" y="376"/>
                    <a:pt x="278" y="376"/>
                  </a:cubicBezTo>
                  <a:cubicBezTo>
                    <a:pt x="311" y="357"/>
                    <a:pt x="311" y="357"/>
                    <a:pt x="311" y="357"/>
                  </a:cubicBezTo>
                  <a:cubicBezTo>
                    <a:pt x="299" y="310"/>
                    <a:pt x="299" y="310"/>
                    <a:pt x="299" y="310"/>
                  </a:cubicBezTo>
                  <a:cubicBezTo>
                    <a:pt x="312" y="297"/>
                    <a:pt x="324" y="282"/>
                    <a:pt x="333" y="265"/>
                  </a:cubicBezTo>
                  <a:lnTo>
                    <a:pt x="382" y="265"/>
                  </a:lnTo>
                  <a:close/>
                  <a:moveTo>
                    <a:pt x="187" y="303"/>
                  </a:moveTo>
                  <a:cubicBezTo>
                    <a:pt x="128" y="298"/>
                    <a:pt x="84" y="246"/>
                    <a:pt x="89" y="187"/>
                  </a:cubicBezTo>
                  <a:cubicBezTo>
                    <a:pt x="94" y="128"/>
                    <a:pt x="145" y="84"/>
                    <a:pt x="205" y="88"/>
                  </a:cubicBezTo>
                  <a:cubicBezTo>
                    <a:pt x="264" y="93"/>
                    <a:pt x="308" y="145"/>
                    <a:pt x="303" y="204"/>
                  </a:cubicBezTo>
                  <a:cubicBezTo>
                    <a:pt x="298" y="264"/>
                    <a:pt x="247" y="308"/>
                    <a:pt x="187" y="303"/>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35;p3"/>
            <p:cNvSpPr/>
            <p:nvPr/>
          </p:nvSpPr>
          <p:spPr>
            <a:xfrm>
              <a:off x="5978525" y="3984625"/>
              <a:ext cx="265113" cy="263525"/>
            </a:xfrm>
            <a:custGeom>
              <a:avLst/>
              <a:gdLst/>
              <a:ahLst/>
              <a:cxnLst/>
              <a:rect l="l" t="t" r="r" b="b"/>
              <a:pathLst>
                <a:path w="118" h="118" extrusionOk="0">
                  <a:moveTo>
                    <a:pt x="59" y="118"/>
                  </a:moveTo>
                  <a:cubicBezTo>
                    <a:pt x="92" y="118"/>
                    <a:pt x="118" y="92"/>
                    <a:pt x="118" y="59"/>
                  </a:cubicBezTo>
                  <a:cubicBezTo>
                    <a:pt x="118" y="27"/>
                    <a:pt x="92" y="0"/>
                    <a:pt x="59" y="0"/>
                  </a:cubicBezTo>
                  <a:cubicBezTo>
                    <a:pt x="27" y="0"/>
                    <a:pt x="0" y="27"/>
                    <a:pt x="0" y="59"/>
                  </a:cubicBezTo>
                  <a:cubicBezTo>
                    <a:pt x="0" y="92"/>
                    <a:pt x="27" y="118"/>
                    <a:pt x="59" y="118"/>
                  </a:cubicBezTo>
                  <a:close/>
                  <a:moveTo>
                    <a:pt x="59" y="84"/>
                  </a:moveTo>
                  <a:cubicBezTo>
                    <a:pt x="46" y="84"/>
                    <a:pt x="35" y="73"/>
                    <a:pt x="35" y="59"/>
                  </a:cubicBezTo>
                  <a:cubicBezTo>
                    <a:pt x="35" y="46"/>
                    <a:pt x="46" y="34"/>
                    <a:pt x="59" y="34"/>
                  </a:cubicBezTo>
                  <a:cubicBezTo>
                    <a:pt x="73" y="34"/>
                    <a:pt x="84" y="46"/>
                    <a:pt x="84" y="59"/>
                  </a:cubicBezTo>
                  <a:cubicBezTo>
                    <a:pt x="84" y="73"/>
                    <a:pt x="73" y="84"/>
                    <a:pt x="59" y="84"/>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36" name="Google Shape;136;p3"/>
          <p:cNvGrpSpPr/>
          <p:nvPr/>
        </p:nvGrpSpPr>
        <p:grpSpPr>
          <a:xfrm>
            <a:off x="5229243" y="3234075"/>
            <a:ext cx="559960" cy="559960"/>
            <a:chOff x="6388100" y="3249613"/>
            <a:chExt cx="779463" cy="779462"/>
          </a:xfrm>
        </p:grpSpPr>
        <p:sp>
          <p:nvSpPr>
            <p:cNvPr id="137" name="Google Shape;137;p3"/>
            <p:cNvSpPr/>
            <p:nvPr/>
          </p:nvSpPr>
          <p:spPr>
            <a:xfrm>
              <a:off x="6388100" y="3249613"/>
              <a:ext cx="779463" cy="779462"/>
            </a:xfrm>
            <a:custGeom>
              <a:avLst/>
              <a:gdLst/>
              <a:ahLst/>
              <a:cxnLst/>
              <a:rect l="l" t="t" r="r" b="b"/>
              <a:pathLst>
                <a:path w="348" h="348" extrusionOk="0">
                  <a:moveTo>
                    <a:pt x="337" y="251"/>
                  </a:moveTo>
                  <a:cubicBezTo>
                    <a:pt x="348" y="219"/>
                    <a:pt x="348" y="219"/>
                    <a:pt x="348" y="219"/>
                  </a:cubicBezTo>
                  <a:cubicBezTo>
                    <a:pt x="312" y="193"/>
                    <a:pt x="312" y="193"/>
                    <a:pt x="312" y="193"/>
                  </a:cubicBezTo>
                  <a:cubicBezTo>
                    <a:pt x="315" y="176"/>
                    <a:pt x="314" y="159"/>
                    <a:pt x="310" y="142"/>
                  </a:cubicBezTo>
                  <a:cubicBezTo>
                    <a:pt x="343" y="113"/>
                    <a:pt x="343" y="113"/>
                    <a:pt x="343" y="113"/>
                  </a:cubicBezTo>
                  <a:cubicBezTo>
                    <a:pt x="329" y="83"/>
                    <a:pt x="329" y="83"/>
                    <a:pt x="329" y="83"/>
                  </a:cubicBezTo>
                  <a:cubicBezTo>
                    <a:pt x="285" y="90"/>
                    <a:pt x="285" y="90"/>
                    <a:pt x="285" y="90"/>
                  </a:cubicBezTo>
                  <a:cubicBezTo>
                    <a:pt x="275" y="77"/>
                    <a:pt x="262" y="65"/>
                    <a:pt x="248" y="56"/>
                  </a:cubicBezTo>
                  <a:cubicBezTo>
                    <a:pt x="251" y="12"/>
                    <a:pt x="251" y="12"/>
                    <a:pt x="251" y="12"/>
                  </a:cubicBezTo>
                  <a:cubicBezTo>
                    <a:pt x="219" y="0"/>
                    <a:pt x="219" y="0"/>
                    <a:pt x="219" y="0"/>
                  </a:cubicBezTo>
                  <a:cubicBezTo>
                    <a:pt x="193" y="37"/>
                    <a:pt x="193" y="37"/>
                    <a:pt x="193" y="37"/>
                  </a:cubicBezTo>
                  <a:cubicBezTo>
                    <a:pt x="176" y="34"/>
                    <a:pt x="159" y="35"/>
                    <a:pt x="142" y="39"/>
                  </a:cubicBezTo>
                  <a:cubicBezTo>
                    <a:pt x="113" y="6"/>
                    <a:pt x="113" y="6"/>
                    <a:pt x="113" y="6"/>
                  </a:cubicBezTo>
                  <a:cubicBezTo>
                    <a:pt x="83" y="20"/>
                    <a:pt x="83" y="20"/>
                    <a:pt x="83" y="20"/>
                  </a:cubicBezTo>
                  <a:cubicBezTo>
                    <a:pt x="90" y="64"/>
                    <a:pt x="90" y="64"/>
                    <a:pt x="90" y="64"/>
                  </a:cubicBezTo>
                  <a:cubicBezTo>
                    <a:pt x="77" y="74"/>
                    <a:pt x="65" y="87"/>
                    <a:pt x="56" y="101"/>
                  </a:cubicBezTo>
                  <a:cubicBezTo>
                    <a:pt x="12" y="98"/>
                    <a:pt x="12" y="98"/>
                    <a:pt x="12" y="98"/>
                  </a:cubicBezTo>
                  <a:cubicBezTo>
                    <a:pt x="0" y="130"/>
                    <a:pt x="0" y="130"/>
                    <a:pt x="0" y="130"/>
                  </a:cubicBezTo>
                  <a:cubicBezTo>
                    <a:pt x="37" y="156"/>
                    <a:pt x="37" y="156"/>
                    <a:pt x="37" y="156"/>
                  </a:cubicBezTo>
                  <a:cubicBezTo>
                    <a:pt x="34" y="173"/>
                    <a:pt x="35" y="190"/>
                    <a:pt x="39" y="207"/>
                  </a:cubicBezTo>
                  <a:cubicBezTo>
                    <a:pt x="6" y="236"/>
                    <a:pt x="6" y="236"/>
                    <a:pt x="6" y="236"/>
                  </a:cubicBezTo>
                  <a:cubicBezTo>
                    <a:pt x="20" y="266"/>
                    <a:pt x="20" y="266"/>
                    <a:pt x="20" y="266"/>
                  </a:cubicBezTo>
                  <a:cubicBezTo>
                    <a:pt x="64" y="259"/>
                    <a:pt x="64" y="259"/>
                    <a:pt x="64" y="259"/>
                  </a:cubicBezTo>
                  <a:cubicBezTo>
                    <a:pt x="74" y="272"/>
                    <a:pt x="87" y="284"/>
                    <a:pt x="102" y="293"/>
                  </a:cubicBezTo>
                  <a:cubicBezTo>
                    <a:pt x="99" y="337"/>
                    <a:pt x="99" y="337"/>
                    <a:pt x="99" y="337"/>
                  </a:cubicBezTo>
                  <a:cubicBezTo>
                    <a:pt x="130" y="348"/>
                    <a:pt x="130" y="348"/>
                    <a:pt x="130" y="348"/>
                  </a:cubicBezTo>
                  <a:cubicBezTo>
                    <a:pt x="156" y="312"/>
                    <a:pt x="156" y="312"/>
                    <a:pt x="156" y="312"/>
                  </a:cubicBezTo>
                  <a:cubicBezTo>
                    <a:pt x="173" y="315"/>
                    <a:pt x="190" y="314"/>
                    <a:pt x="206" y="310"/>
                  </a:cubicBezTo>
                  <a:cubicBezTo>
                    <a:pt x="236" y="343"/>
                    <a:pt x="236" y="343"/>
                    <a:pt x="236" y="343"/>
                  </a:cubicBezTo>
                  <a:cubicBezTo>
                    <a:pt x="266" y="329"/>
                    <a:pt x="266" y="329"/>
                    <a:pt x="266" y="329"/>
                  </a:cubicBezTo>
                  <a:cubicBezTo>
                    <a:pt x="259" y="285"/>
                    <a:pt x="259" y="285"/>
                    <a:pt x="259" y="285"/>
                  </a:cubicBezTo>
                  <a:cubicBezTo>
                    <a:pt x="272" y="275"/>
                    <a:pt x="284" y="262"/>
                    <a:pt x="293" y="248"/>
                  </a:cubicBezTo>
                  <a:lnTo>
                    <a:pt x="337" y="251"/>
                  </a:lnTo>
                  <a:close/>
                  <a:moveTo>
                    <a:pt x="159" y="271"/>
                  </a:moveTo>
                  <a:cubicBezTo>
                    <a:pt x="106" y="262"/>
                    <a:pt x="70" y="212"/>
                    <a:pt x="78" y="159"/>
                  </a:cubicBezTo>
                  <a:cubicBezTo>
                    <a:pt x="87" y="106"/>
                    <a:pt x="137" y="70"/>
                    <a:pt x="190" y="78"/>
                  </a:cubicBezTo>
                  <a:cubicBezTo>
                    <a:pt x="243" y="87"/>
                    <a:pt x="279" y="137"/>
                    <a:pt x="271" y="190"/>
                  </a:cubicBezTo>
                  <a:cubicBezTo>
                    <a:pt x="262" y="243"/>
                    <a:pt x="212" y="279"/>
                    <a:pt x="159" y="271"/>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8" name="Google Shape;138;p3"/>
            <p:cNvSpPr/>
            <p:nvPr/>
          </p:nvSpPr>
          <p:spPr>
            <a:xfrm>
              <a:off x="6654800" y="3514725"/>
              <a:ext cx="250825" cy="250825"/>
            </a:xfrm>
            <a:custGeom>
              <a:avLst/>
              <a:gdLst/>
              <a:ahLst/>
              <a:cxnLst/>
              <a:rect l="l" t="t" r="r" b="b"/>
              <a:pathLst>
                <a:path w="112" h="112" extrusionOk="0">
                  <a:moveTo>
                    <a:pt x="51" y="109"/>
                  </a:moveTo>
                  <a:cubicBezTo>
                    <a:pt x="81" y="112"/>
                    <a:pt x="107" y="90"/>
                    <a:pt x="109" y="60"/>
                  </a:cubicBezTo>
                  <a:cubicBezTo>
                    <a:pt x="112" y="31"/>
                    <a:pt x="90" y="5"/>
                    <a:pt x="60" y="3"/>
                  </a:cubicBezTo>
                  <a:cubicBezTo>
                    <a:pt x="31" y="0"/>
                    <a:pt x="5" y="22"/>
                    <a:pt x="2" y="52"/>
                  </a:cubicBezTo>
                  <a:cubicBezTo>
                    <a:pt x="0" y="81"/>
                    <a:pt x="22" y="107"/>
                    <a:pt x="51" y="109"/>
                  </a:cubicBezTo>
                  <a:close/>
                  <a:moveTo>
                    <a:pt x="54" y="78"/>
                  </a:moveTo>
                  <a:cubicBezTo>
                    <a:pt x="42" y="77"/>
                    <a:pt x="33" y="66"/>
                    <a:pt x="34" y="54"/>
                  </a:cubicBezTo>
                  <a:cubicBezTo>
                    <a:pt x="35" y="42"/>
                    <a:pt x="45" y="33"/>
                    <a:pt x="58" y="34"/>
                  </a:cubicBezTo>
                  <a:cubicBezTo>
                    <a:pt x="70" y="35"/>
                    <a:pt x="79" y="46"/>
                    <a:pt x="78" y="58"/>
                  </a:cubicBezTo>
                  <a:cubicBezTo>
                    <a:pt x="77" y="70"/>
                    <a:pt x="66" y="79"/>
                    <a:pt x="54" y="78"/>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39" name="Google Shape;139;p3"/>
          <p:cNvGrpSpPr/>
          <p:nvPr/>
        </p:nvGrpSpPr>
        <p:grpSpPr>
          <a:xfrm>
            <a:off x="3977032" y="3813425"/>
            <a:ext cx="628387" cy="629528"/>
            <a:chOff x="4645025" y="4056063"/>
            <a:chExt cx="874713" cy="876300"/>
          </a:xfrm>
        </p:grpSpPr>
        <p:sp>
          <p:nvSpPr>
            <p:cNvPr id="140" name="Google Shape;140;p3"/>
            <p:cNvSpPr/>
            <p:nvPr/>
          </p:nvSpPr>
          <p:spPr>
            <a:xfrm>
              <a:off x="4645025" y="4056063"/>
              <a:ext cx="874713" cy="876300"/>
            </a:xfrm>
            <a:custGeom>
              <a:avLst/>
              <a:gdLst/>
              <a:ahLst/>
              <a:cxnLst/>
              <a:rect l="l" t="t" r="r" b="b"/>
              <a:pathLst>
                <a:path w="391" h="391" extrusionOk="0">
                  <a:moveTo>
                    <a:pt x="381" y="264"/>
                  </a:moveTo>
                  <a:cubicBezTo>
                    <a:pt x="391" y="228"/>
                    <a:pt x="391" y="228"/>
                    <a:pt x="391" y="228"/>
                  </a:cubicBezTo>
                  <a:cubicBezTo>
                    <a:pt x="348" y="203"/>
                    <a:pt x="348" y="203"/>
                    <a:pt x="348" y="203"/>
                  </a:cubicBezTo>
                  <a:cubicBezTo>
                    <a:pt x="350" y="184"/>
                    <a:pt x="347" y="165"/>
                    <a:pt x="341" y="147"/>
                  </a:cubicBezTo>
                  <a:cubicBezTo>
                    <a:pt x="375" y="112"/>
                    <a:pt x="375" y="112"/>
                    <a:pt x="375" y="112"/>
                  </a:cubicBezTo>
                  <a:cubicBezTo>
                    <a:pt x="357" y="80"/>
                    <a:pt x="357" y="80"/>
                    <a:pt x="357" y="80"/>
                  </a:cubicBezTo>
                  <a:cubicBezTo>
                    <a:pt x="309" y="92"/>
                    <a:pt x="309" y="92"/>
                    <a:pt x="309" y="92"/>
                  </a:cubicBezTo>
                  <a:cubicBezTo>
                    <a:pt x="297" y="78"/>
                    <a:pt x="282" y="67"/>
                    <a:pt x="265" y="58"/>
                  </a:cubicBezTo>
                  <a:cubicBezTo>
                    <a:pt x="264" y="9"/>
                    <a:pt x="264" y="9"/>
                    <a:pt x="264" y="9"/>
                  </a:cubicBezTo>
                  <a:cubicBezTo>
                    <a:pt x="228" y="0"/>
                    <a:pt x="228" y="0"/>
                    <a:pt x="228" y="0"/>
                  </a:cubicBezTo>
                  <a:cubicBezTo>
                    <a:pt x="203" y="42"/>
                    <a:pt x="203" y="42"/>
                    <a:pt x="203" y="42"/>
                  </a:cubicBezTo>
                  <a:cubicBezTo>
                    <a:pt x="184" y="41"/>
                    <a:pt x="165" y="43"/>
                    <a:pt x="148" y="49"/>
                  </a:cubicBezTo>
                  <a:cubicBezTo>
                    <a:pt x="112" y="15"/>
                    <a:pt x="112" y="15"/>
                    <a:pt x="112" y="15"/>
                  </a:cubicBezTo>
                  <a:cubicBezTo>
                    <a:pt x="80" y="33"/>
                    <a:pt x="80" y="33"/>
                    <a:pt x="80" y="33"/>
                  </a:cubicBezTo>
                  <a:cubicBezTo>
                    <a:pt x="92" y="81"/>
                    <a:pt x="92" y="81"/>
                    <a:pt x="92" y="81"/>
                  </a:cubicBezTo>
                  <a:cubicBezTo>
                    <a:pt x="79" y="94"/>
                    <a:pt x="67" y="109"/>
                    <a:pt x="58" y="125"/>
                  </a:cubicBezTo>
                  <a:cubicBezTo>
                    <a:pt x="9" y="126"/>
                    <a:pt x="9" y="126"/>
                    <a:pt x="9" y="126"/>
                  </a:cubicBezTo>
                  <a:cubicBezTo>
                    <a:pt x="0" y="162"/>
                    <a:pt x="0" y="162"/>
                    <a:pt x="0" y="162"/>
                  </a:cubicBezTo>
                  <a:cubicBezTo>
                    <a:pt x="42" y="187"/>
                    <a:pt x="42" y="187"/>
                    <a:pt x="42" y="187"/>
                  </a:cubicBezTo>
                  <a:cubicBezTo>
                    <a:pt x="41" y="206"/>
                    <a:pt x="43" y="225"/>
                    <a:pt x="49" y="243"/>
                  </a:cubicBezTo>
                  <a:cubicBezTo>
                    <a:pt x="15" y="278"/>
                    <a:pt x="15" y="278"/>
                    <a:pt x="15" y="278"/>
                  </a:cubicBezTo>
                  <a:cubicBezTo>
                    <a:pt x="34" y="310"/>
                    <a:pt x="34" y="310"/>
                    <a:pt x="34" y="310"/>
                  </a:cubicBezTo>
                  <a:cubicBezTo>
                    <a:pt x="81" y="298"/>
                    <a:pt x="81" y="298"/>
                    <a:pt x="81" y="298"/>
                  </a:cubicBezTo>
                  <a:cubicBezTo>
                    <a:pt x="94" y="312"/>
                    <a:pt x="109" y="323"/>
                    <a:pt x="126" y="332"/>
                  </a:cubicBezTo>
                  <a:cubicBezTo>
                    <a:pt x="126" y="381"/>
                    <a:pt x="126" y="381"/>
                    <a:pt x="126" y="381"/>
                  </a:cubicBezTo>
                  <a:cubicBezTo>
                    <a:pt x="162" y="391"/>
                    <a:pt x="162" y="391"/>
                    <a:pt x="162" y="391"/>
                  </a:cubicBezTo>
                  <a:cubicBezTo>
                    <a:pt x="187" y="348"/>
                    <a:pt x="187" y="348"/>
                    <a:pt x="187" y="348"/>
                  </a:cubicBezTo>
                  <a:cubicBezTo>
                    <a:pt x="207" y="349"/>
                    <a:pt x="225" y="347"/>
                    <a:pt x="243" y="341"/>
                  </a:cubicBezTo>
                  <a:cubicBezTo>
                    <a:pt x="278" y="375"/>
                    <a:pt x="278" y="375"/>
                    <a:pt x="278" y="375"/>
                  </a:cubicBezTo>
                  <a:cubicBezTo>
                    <a:pt x="310" y="357"/>
                    <a:pt x="310" y="357"/>
                    <a:pt x="310" y="357"/>
                  </a:cubicBezTo>
                  <a:cubicBezTo>
                    <a:pt x="298" y="309"/>
                    <a:pt x="298" y="309"/>
                    <a:pt x="298" y="309"/>
                  </a:cubicBezTo>
                  <a:cubicBezTo>
                    <a:pt x="312" y="297"/>
                    <a:pt x="323" y="282"/>
                    <a:pt x="332" y="265"/>
                  </a:cubicBezTo>
                  <a:lnTo>
                    <a:pt x="381" y="264"/>
                  </a:lnTo>
                  <a:close/>
                  <a:moveTo>
                    <a:pt x="187" y="302"/>
                  </a:moveTo>
                  <a:cubicBezTo>
                    <a:pt x="127" y="298"/>
                    <a:pt x="83" y="246"/>
                    <a:pt x="88" y="186"/>
                  </a:cubicBezTo>
                  <a:cubicBezTo>
                    <a:pt x="93" y="127"/>
                    <a:pt x="145" y="83"/>
                    <a:pt x="204" y="88"/>
                  </a:cubicBezTo>
                  <a:cubicBezTo>
                    <a:pt x="263" y="93"/>
                    <a:pt x="307" y="145"/>
                    <a:pt x="302" y="204"/>
                  </a:cubicBezTo>
                  <a:cubicBezTo>
                    <a:pt x="298" y="263"/>
                    <a:pt x="246" y="307"/>
                    <a:pt x="187" y="302"/>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1" name="Google Shape;141;p3"/>
            <p:cNvSpPr/>
            <p:nvPr/>
          </p:nvSpPr>
          <p:spPr>
            <a:xfrm>
              <a:off x="4949825" y="4359275"/>
              <a:ext cx="265113" cy="265112"/>
            </a:xfrm>
            <a:custGeom>
              <a:avLst/>
              <a:gdLst/>
              <a:ahLst/>
              <a:cxnLst/>
              <a:rect l="l" t="t" r="r" b="b"/>
              <a:pathLst>
                <a:path w="119" h="119" extrusionOk="0">
                  <a:moveTo>
                    <a:pt x="60" y="119"/>
                  </a:moveTo>
                  <a:cubicBezTo>
                    <a:pt x="92" y="119"/>
                    <a:pt x="119" y="92"/>
                    <a:pt x="119" y="60"/>
                  </a:cubicBezTo>
                  <a:cubicBezTo>
                    <a:pt x="119" y="27"/>
                    <a:pt x="92" y="0"/>
                    <a:pt x="60" y="0"/>
                  </a:cubicBezTo>
                  <a:cubicBezTo>
                    <a:pt x="27" y="0"/>
                    <a:pt x="0" y="27"/>
                    <a:pt x="0" y="60"/>
                  </a:cubicBezTo>
                  <a:cubicBezTo>
                    <a:pt x="0" y="92"/>
                    <a:pt x="27" y="119"/>
                    <a:pt x="60" y="119"/>
                  </a:cubicBezTo>
                  <a:close/>
                  <a:moveTo>
                    <a:pt x="60" y="84"/>
                  </a:moveTo>
                  <a:cubicBezTo>
                    <a:pt x="46" y="84"/>
                    <a:pt x="35" y="73"/>
                    <a:pt x="35" y="60"/>
                  </a:cubicBezTo>
                  <a:cubicBezTo>
                    <a:pt x="35" y="46"/>
                    <a:pt x="46" y="35"/>
                    <a:pt x="60" y="35"/>
                  </a:cubicBezTo>
                  <a:cubicBezTo>
                    <a:pt x="73" y="35"/>
                    <a:pt x="84" y="46"/>
                    <a:pt x="84" y="60"/>
                  </a:cubicBezTo>
                  <a:cubicBezTo>
                    <a:pt x="84" y="73"/>
                    <a:pt x="73" y="84"/>
                    <a:pt x="60" y="84"/>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2" name="Google Shape;142;p3"/>
          <p:cNvGrpSpPr/>
          <p:nvPr/>
        </p:nvGrpSpPr>
        <p:grpSpPr>
          <a:xfrm>
            <a:off x="1828426" y="3672009"/>
            <a:ext cx="282831" cy="281691"/>
            <a:chOff x="1654175" y="3859213"/>
            <a:chExt cx="393700" cy="392112"/>
          </a:xfrm>
        </p:grpSpPr>
        <p:sp>
          <p:nvSpPr>
            <p:cNvPr id="143" name="Google Shape;143;p3"/>
            <p:cNvSpPr/>
            <p:nvPr/>
          </p:nvSpPr>
          <p:spPr>
            <a:xfrm>
              <a:off x="1654175" y="3859213"/>
              <a:ext cx="393700" cy="392112"/>
            </a:xfrm>
            <a:custGeom>
              <a:avLst/>
              <a:gdLst/>
              <a:ahLst/>
              <a:cxnLst/>
              <a:rect l="l" t="t" r="r" b="b"/>
              <a:pathLst>
                <a:path w="176" h="175" extrusionOk="0">
                  <a:moveTo>
                    <a:pt x="171" y="119"/>
                  </a:moveTo>
                  <a:cubicBezTo>
                    <a:pt x="176" y="102"/>
                    <a:pt x="176" y="102"/>
                    <a:pt x="176" y="102"/>
                  </a:cubicBezTo>
                  <a:cubicBezTo>
                    <a:pt x="157" y="91"/>
                    <a:pt x="157" y="91"/>
                    <a:pt x="157" y="91"/>
                  </a:cubicBezTo>
                  <a:cubicBezTo>
                    <a:pt x="157" y="82"/>
                    <a:pt x="156" y="74"/>
                    <a:pt x="154" y="66"/>
                  </a:cubicBezTo>
                  <a:cubicBezTo>
                    <a:pt x="169" y="50"/>
                    <a:pt x="169" y="50"/>
                    <a:pt x="169" y="50"/>
                  </a:cubicBezTo>
                  <a:cubicBezTo>
                    <a:pt x="161" y="36"/>
                    <a:pt x="161" y="36"/>
                    <a:pt x="161" y="36"/>
                  </a:cubicBezTo>
                  <a:cubicBezTo>
                    <a:pt x="139" y="41"/>
                    <a:pt x="139" y="41"/>
                    <a:pt x="139" y="41"/>
                  </a:cubicBezTo>
                  <a:cubicBezTo>
                    <a:pt x="134" y="35"/>
                    <a:pt x="127" y="30"/>
                    <a:pt x="119" y="26"/>
                  </a:cubicBezTo>
                  <a:cubicBezTo>
                    <a:pt x="119" y="4"/>
                    <a:pt x="119" y="4"/>
                    <a:pt x="119" y="4"/>
                  </a:cubicBezTo>
                  <a:cubicBezTo>
                    <a:pt x="103" y="0"/>
                    <a:pt x="103" y="0"/>
                    <a:pt x="103" y="0"/>
                  </a:cubicBezTo>
                  <a:cubicBezTo>
                    <a:pt x="92" y="19"/>
                    <a:pt x="92" y="19"/>
                    <a:pt x="92" y="19"/>
                  </a:cubicBezTo>
                  <a:cubicBezTo>
                    <a:pt x="83" y="18"/>
                    <a:pt x="74" y="19"/>
                    <a:pt x="67" y="22"/>
                  </a:cubicBezTo>
                  <a:cubicBezTo>
                    <a:pt x="51" y="7"/>
                    <a:pt x="51" y="7"/>
                    <a:pt x="51" y="7"/>
                  </a:cubicBezTo>
                  <a:cubicBezTo>
                    <a:pt x="36" y="15"/>
                    <a:pt x="36" y="15"/>
                    <a:pt x="36" y="15"/>
                  </a:cubicBezTo>
                  <a:cubicBezTo>
                    <a:pt x="42" y="36"/>
                    <a:pt x="42" y="36"/>
                    <a:pt x="42" y="36"/>
                  </a:cubicBezTo>
                  <a:cubicBezTo>
                    <a:pt x="36" y="42"/>
                    <a:pt x="30" y="49"/>
                    <a:pt x="27" y="56"/>
                  </a:cubicBezTo>
                  <a:cubicBezTo>
                    <a:pt x="4" y="57"/>
                    <a:pt x="4" y="57"/>
                    <a:pt x="4" y="57"/>
                  </a:cubicBezTo>
                  <a:cubicBezTo>
                    <a:pt x="0" y="73"/>
                    <a:pt x="0" y="73"/>
                    <a:pt x="0" y="73"/>
                  </a:cubicBezTo>
                  <a:cubicBezTo>
                    <a:pt x="19" y="84"/>
                    <a:pt x="19" y="84"/>
                    <a:pt x="19" y="84"/>
                  </a:cubicBezTo>
                  <a:cubicBezTo>
                    <a:pt x="19" y="93"/>
                    <a:pt x="20" y="101"/>
                    <a:pt x="22" y="109"/>
                  </a:cubicBezTo>
                  <a:cubicBezTo>
                    <a:pt x="7" y="125"/>
                    <a:pt x="7" y="125"/>
                    <a:pt x="7" y="125"/>
                  </a:cubicBezTo>
                  <a:cubicBezTo>
                    <a:pt x="15" y="139"/>
                    <a:pt x="15" y="139"/>
                    <a:pt x="15" y="139"/>
                  </a:cubicBezTo>
                  <a:cubicBezTo>
                    <a:pt x="37" y="134"/>
                    <a:pt x="37" y="134"/>
                    <a:pt x="37" y="134"/>
                  </a:cubicBezTo>
                  <a:cubicBezTo>
                    <a:pt x="42" y="140"/>
                    <a:pt x="49" y="145"/>
                    <a:pt x="57" y="149"/>
                  </a:cubicBezTo>
                  <a:cubicBezTo>
                    <a:pt x="57" y="171"/>
                    <a:pt x="57" y="171"/>
                    <a:pt x="57" y="171"/>
                  </a:cubicBezTo>
                  <a:cubicBezTo>
                    <a:pt x="73" y="175"/>
                    <a:pt x="73" y="175"/>
                    <a:pt x="73" y="175"/>
                  </a:cubicBezTo>
                  <a:cubicBezTo>
                    <a:pt x="84" y="156"/>
                    <a:pt x="84" y="156"/>
                    <a:pt x="84" y="156"/>
                  </a:cubicBezTo>
                  <a:cubicBezTo>
                    <a:pt x="93" y="157"/>
                    <a:pt x="101" y="156"/>
                    <a:pt x="109" y="153"/>
                  </a:cubicBezTo>
                  <a:cubicBezTo>
                    <a:pt x="125" y="168"/>
                    <a:pt x="125" y="168"/>
                    <a:pt x="125" y="168"/>
                  </a:cubicBezTo>
                  <a:cubicBezTo>
                    <a:pt x="140" y="160"/>
                    <a:pt x="140" y="160"/>
                    <a:pt x="140" y="160"/>
                  </a:cubicBezTo>
                  <a:cubicBezTo>
                    <a:pt x="134" y="139"/>
                    <a:pt x="134" y="139"/>
                    <a:pt x="134" y="139"/>
                  </a:cubicBezTo>
                  <a:cubicBezTo>
                    <a:pt x="140" y="133"/>
                    <a:pt x="146" y="126"/>
                    <a:pt x="149" y="119"/>
                  </a:cubicBezTo>
                  <a:lnTo>
                    <a:pt x="171" y="119"/>
                  </a:lnTo>
                  <a:close/>
                  <a:moveTo>
                    <a:pt x="84" y="136"/>
                  </a:moveTo>
                  <a:cubicBezTo>
                    <a:pt x="58" y="134"/>
                    <a:pt x="38" y="110"/>
                    <a:pt x="40" y="84"/>
                  </a:cubicBezTo>
                  <a:cubicBezTo>
                    <a:pt x="42" y="57"/>
                    <a:pt x="65" y="37"/>
                    <a:pt x="92" y="39"/>
                  </a:cubicBezTo>
                  <a:cubicBezTo>
                    <a:pt x="119" y="42"/>
                    <a:pt x="138" y="65"/>
                    <a:pt x="136" y="91"/>
                  </a:cubicBezTo>
                  <a:cubicBezTo>
                    <a:pt x="134" y="118"/>
                    <a:pt x="111" y="138"/>
                    <a:pt x="84" y="136"/>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3"/>
            <p:cNvSpPr/>
            <p:nvPr/>
          </p:nvSpPr>
          <p:spPr>
            <a:xfrm>
              <a:off x="1792288" y="3995738"/>
              <a:ext cx="119063" cy="119062"/>
            </a:xfrm>
            <a:custGeom>
              <a:avLst/>
              <a:gdLst/>
              <a:ahLst/>
              <a:cxnLst/>
              <a:rect l="l" t="t" r="r" b="b"/>
              <a:pathLst>
                <a:path w="53" h="53" extrusionOk="0">
                  <a:moveTo>
                    <a:pt x="26" y="53"/>
                  </a:moveTo>
                  <a:cubicBezTo>
                    <a:pt x="41" y="53"/>
                    <a:pt x="53" y="41"/>
                    <a:pt x="53" y="26"/>
                  </a:cubicBezTo>
                  <a:cubicBezTo>
                    <a:pt x="53" y="12"/>
                    <a:pt x="41" y="0"/>
                    <a:pt x="26" y="0"/>
                  </a:cubicBezTo>
                  <a:cubicBezTo>
                    <a:pt x="12" y="0"/>
                    <a:pt x="0" y="12"/>
                    <a:pt x="0" y="26"/>
                  </a:cubicBezTo>
                  <a:cubicBezTo>
                    <a:pt x="0" y="41"/>
                    <a:pt x="12" y="53"/>
                    <a:pt x="26" y="53"/>
                  </a:cubicBezTo>
                  <a:close/>
                  <a:moveTo>
                    <a:pt x="26" y="37"/>
                  </a:moveTo>
                  <a:cubicBezTo>
                    <a:pt x="20" y="37"/>
                    <a:pt x="15" y="32"/>
                    <a:pt x="15" y="26"/>
                  </a:cubicBezTo>
                  <a:cubicBezTo>
                    <a:pt x="15" y="20"/>
                    <a:pt x="20" y="15"/>
                    <a:pt x="26" y="15"/>
                  </a:cubicBezTo>
                  <a:cubicBezTo>
                    <a:pt x="32" y="15"/>
                    <a:pt x="37" y="20"/>
                    <a:pt x="37" y="26"/>
                  </a:cubicBezTo>
                  <a:cubicBezTo>
                    <a:pt x="37" y="32"/>
                    <a:pt x="32" y="37"/>
                    <a:pt x="26" y="37"/>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5" name="Google Shape;145;p3"/>
          <p:cNvGrpSpPr/>
          <p:nvPr/>
        </p:nvGrpSpPr>
        <p:grpSpPr>
          <a:xfrm>
            <a:off x="2656292" y="2450017"/>
            <a:ext cx="282831" cy="281691"/>
            <a:chOff x="2806561" y="2158206"/>
            <a:chExt cx="393700" cy="392112"/>
          </a:xfrm>
        </p:grpSpPr>
        <p:sp>
          <p:nvSpPr>
            <p:cNvPr id="146" name="Google Shape;146;p3"/>
            <p:cNvSpPr/>
            <p:nvPr/>
          </p:nvSpPr>
          <p:spPr>
            <a:xfrm>
              <a:off x="2806561" y="2158206"/>
              <a:ext cx="393700" cy="392112"/>
            </a:xfrm>
            <a:custGeom>
              <a:avLst/>
              <a:gdLst/>
              <a:ahLst/>
              <a:cxnLst/>
              <a:rect l="l" t="t" r="r" b="b"/>
              <a:pathLst>
                <a:path w="176" h="175" extrusionOk="0">
                  <a:moveTo>
                    <a:pt x="171" y="119"/>
                  </a:moveTo>
                  <a:cubicBezTo>
                    <a:pt x="176" y="102"/>
                    <a:pt x="176" y="102"/>
                    <a:pt x="176" y="102"/>
                  </a:cubicBezTo>
                  <a:cubicBezTo>
                    <a:pt x="157" y="91"/>
                    <a:pt x="157" y="91"/>
                    <a:pt x="157" y="91"/>
                  </a:cubicBezTo>
                  <a:cubicBezTo>
                    <a:pt x="157" y="82"/>
                    <a:pt x="156" y="74"/>
                    <a:pt x="154" y="66"/>
                  </a:cubicBezTo>
                  <a:cubicBezTo>
                    <a:pt x="169" y="50"/>
                    <a:pt x="169" y="50"/>
                    <a:pt x="169" y="50"/>
                  </a:cubicBezTo>
                  <a:cubicBezTo>
                    <a:pt x="161" y="36"/>
                    <a:pt x="161" y="36"/>
                    <a:pt x="161" y="36"/>
                  </a:cubicBezTo>
                  <a:cubicBezTo>
                    <a:pt x="139" y="41"/>
                    <a:pt x="139" y="41"/>
                    <a:pt x="139" y="41"/>
                  </a:cubicBezTo>
                  <a:cubicBezTo>
                    <a:pt x="134" y="35"/>
                    <a:pt x="127" y="30"/>
                    <a:pt x="119" y="26"/>
                  </a:cubicBezTo>
                  <a:cubicBezTo>
                    <a:pt x="119" y="4"/>
                    <a:pt x="119" y="4"/>
                    <a:pt x="119" y="4"/>
                  </a:cubicBezTo>
                  <a:cubicBezTo>
                    <a:pt x="103" y="0"/>
                    <a:pt x="103" y="0"/>
                    <a:pt x="103" y="0"/>
                  </a:cubicBezTo>
                  <a:cubicBezTo>
                    <a:pt x="92" y="19"/>
                    <a:pt x="92" y="19"/>
                    <a:pt x="92" y="19"/>
                  </a:cubicBezTo>
                  <a:cubicBezTo>
                    <a:pt x="83" y="18"/>
                    <a:pt x="74" y="19"/>
                    <a:pt x="67" y="22"/>
                  </a:cubicBezTo>
                  <a:cubicBezTo>
                    <a:pt x="51" y="7"/>
                    <a:pt x="51" y="7"/>
                    <a:pt x="51" y="7"/>
                  </a:cubicBezTo>
                  <a:cubicBezTo>
                    <a:pt x="36" y="15"/>
                    <a:pt x="36" y="15"/>
                    <a:pt x="36" y="15"/>
                  </a:cubicBezTo>
                  <a:cubicBezTo>
                    <a:pt x="42" y="36"/>
                    <a:pt x="42" y="36"/>
                    <a:pt x="42" y="36"/>
                  </a:cubicBezTo>
                  <a:cubicBezTo>
                    <a:pt x="36" y="42"/>
                    <a:pt x="30" y="49"/>
                    <a:pt x="27" y="56"/>
                  </a:cubicBezTo>
                  <a:cubicBezTo>
                    <a:pt x="4" y="57"/>
                    <a:pt x="4" y="57"/>
                    <a:pt x="4" y="57"/>
                  </a:cubicBezTo>
                  <a:cubicBezTo>
                    <a:pt x="0" y="73"/>
                    <a:pt x="0" y="73"/>
                    <a:pt x="0" y="73"/>
                  </a:cubicBezTo>
                  <a:cubicBezTo>
                    <a:pt x="19" y="84"/>
                    <a:pt x="19" y="84"/>
                    <a:pt x="19" y="84"/>
                  </a:cubicBezTo>
                  <a:cubicBezTo>
                    <a:pt x="19" y="93"/>
                    <a:pt x="20" y="101"/>
                    <a:pt x="22" y="109"/>
                  </a:cubicBezTo>
                  <a:cubicBezTo>
                    <a:pt x="7" y="125"/>
                    <a:pt x="7" y="125"/>
                    <a:pt x="7" y="125"/>
                  </a:cubicBezTo>
                  <a:cubicBezTo>
                    <a:pt x="15" y="139"/>
                    <a:pt x="15" y="139"/>
                    <a:pt x="15" y="139"/>
                  </a:cubicBezTo>
                  <a:cubicBezTo>
                    <a:pt x="37" y="134"/>
                    <a:pt x="37" y="134"/>
                    <a:pt x="37" y="134"/>
                  </a:cubicBezTo>
                  <a:cubicBezTo>
                    <a:pt x="42" y="140"/>
                    <a:pt x="49" y="145"/>
                    <a:pt x="57" y="149"/>
                  </a:cubicBezTo>
                  <a:cubicBezTo>
                    <a:pt x="57" y="171"/>
                    <a:pt x="57" y="171"/>
                    <a:pt x="57" y="171"/>
                  </a:cubicBezTo>
                  <a:cubicBezTo>
                    <a:pt x="73" y="175"/>
                    <a:pt x="73" y="175"/>
                    <a:pt x="73" y="175"/>
                  </a:cubicBezTo>
                  <a:cubicBezTo>
                    <a:pt x="84" y="156"/>
                    <a:pt x="84" y="156"/>
                    <a:pt x="84" y="156"/>
                  </a:cubicBezTo>
                  <a:cubicBezTo>
                    <a:pt x="93" y="157"/>
                    <a:pt x="101" y="156"/>
                    <a:pt x="109" y="153"/>
                  </a:cubicBezTo>
                  <a:cubicBezTo>
                    <a:pt x="125" y="168"/>
                    <a:pt x="125" y="168"/>
                    <a:pt x="125" y="168"/>
                  </a:cubicBezTo>
                  <a:cubicBezTo>
                    <a:pt x="140" y="160"/>
                    <a:pt x="140" y="160"/>
                    <a:pt x="140" y="160"/>
                  </a:cubicBezTo>
                  <a:cubicBezTo>
                    <a:pt x="134" y="139"/>
                    <a:pt x="134" y="139"/>
                    <a:pt x="134" y="139"/>
                  </a:cubicBezTo>
                  <a:cubicBezTo>
                    <a:pt x="140" y="133"/>
                    <a:pt x="146" y="126"/>
                    <a:pt x="149" y="119"/>
                  </a:cubicBezTo>
                  <a:lnTo>
                    <a:pt x="171" y="119"/>
                  </a:lnTo>
                  <a:close/>
                  <a:moveTo>
                    <a:pt x="84" y="136"/>
                  </a:moveTo>
                  <a:cubicBezTo>
                    <a:pt x="58" y="134"/>
                    <a:pt x="38" y="110"/>
                    <a:pt x="40" y="84"/>
                  </a:cubicBezTo>
                  <a:cubicBezTo>
                    <a:pt x="42" y="57"/>
                    <a:pt x="65" y="37"/>
                    <a:pt x="92" y="39"/>
                  </a:cubicBezTo>
                  <a:cubicBezTo>
                    <a:pt x="119" y="42"/>
                    <a:pt x="138" y="65"/>
                    <a:pt x="136" y="91"/>
                  </a:cubicBezTo>
                  <a:cubicBezTo>
                    <a:pt x="134" y="118"/>
                    <a:pt x="111" y="138"/>
                    <a:pt x="84" y="136"/>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47;p3"/>
            <p:cNvSpPr/>
            <p:nvPr/>
          </p:nvSpPr>
          <p:spPr>
            <a:xfrm>
              <a:off x="2944674" y="2294731"/>
              <a:ext cx="119063" cy="119062"/>
            </a:xfrm>
            <a:custGeom>
              <a:avLst/>
              <a:gdLst/>
              <a:ahLst/>
              <a:cxnLst/>
              <a:rect l="l" t="t" r="r" b="b"/>
              <a:pathLst>
                <a:path w="53" h="53" extrusionOk="0">
                  <a:moveTo>
                    <a:pt x="26" y="53"/>
                  </a:moveTo>
                  <a:cubicBezTo>
                    <a:pt x="41" y="53"/>
                    <a:pt x="53" y="41"/>
                    <a:pt x="53" y="26"/>
                  </a:cubicBezTo>
                  <a:cubicBezTo>
                    <a:pt x="53" y="12"/>
                    <a:pt x="41" y="0"/>
                    <a:pt x="26" y="0"/>
                  </a:cubicBezTo>
                  <a:cubicBezTo>
                    <a:pt x="12" y="0"/>
                    <a:pt x="0" y="12"/>
                    <a:pt x="0" y="26"/>
                  </a:cubicBezTo>
                  <a:cubicBezTo>
                    <a:pt x="0" y="41"/>
                    <a:pt x="12" y="53"/>
                    <a:pt x="26" y="53"/>
                  </a:cubicBezTo>
                  <a:close/>
                  <a:moveTo>
                    <a:pt x="26" y="37"/>
                  </a:moveTo>
                  <a:cubicBezTo>
                    <a:pt x="20" y="37"/>
                    <a:pt x="15" y="32"/>
                    <a:pt x="15" y="26"/>
                  </a:cubicBezTo>
                  <a:cubicBezTo>
                    <a:pt x="15" y="20"/>
                    <a:pt x="20" y="15"/>
                    <a:pt x="26" y="15"/>
                  </a:cubicBezTo>
                  <a:cubicBezTo>
                    <a:pt x="32" y="15"/>
                    <a:pt x="37" y="20"/>
                    <a:pt x="37" y="26"/>
                  </a:cubicBezTo>
                  <a:cubicBezTo>
                    <a:pt x="37" y="32"/>
                    <a:pt x="32" y="37"/>
                    <a:pt x="26" y="37"/>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48" name="Google Shape;148;p3"/>
          <p:cNvSpPr/>
          <p:nvPr/>
        </p:nvSpPr>
        <p:spPr>
          <a:xfrm>
            <a:off x="3212931" y="2649025"/>
            <a:ext cx="1173523" cy="1172382"/>
          </a:xfrm>
          <a:custGeom>
            <a:avLst/>
            <a:gdLst/>
            <a:ahLst/>
            <a:cxnLst/>
            <a:rect l="l" t="t" r="r" b="b"/>
            <a:pathLst>
              <a:path w="730" h="729" extrusionOk="0">
                <a:moveTo>
                  <a:pt x="426" y="663"/>
                </a:moveTo>
                <a:cubicBezTo>
                  <a:pt x="461" y="716"/>
                  <a:pt x="461" y="716"/>
                  <a:pt x="461" y="716"/>
                </a:cubicBezTo>
                <a:cubicBezTo>
                  <a:pt x="505" y="701"/>
                  <a:pt x="505" y="701"/>
                  <a:pt x="505" y="701"/>
                </a:cubicBezTo>
                <a:cubicBezTo>
                  <a:pt x="500" y="638"/>
                  <a:pt x="500" y="638"/>
                  <a:pt x="500" y="638"/>
                </a:cubicBezTo>
                <a:cubicBezTo>
                  <a:pt x="512" y="632"/>
                  <a:pt x="523" y="625"/>
                  <a:pt x="534" y="618"/>
                </a:cubicBezTo>
                <a:cubicBezTo>
                  <a:pt x="586" y="654"/>
                  <a:pt x="586" y="654"/>
                  <a:pt x="586" y="654"/>
                </a:cubicBezTo>
                <a:cubicBezTo>
                  <a:pt x="621" y="624"/>
                  <a:pt x="621" y="624"/>
                  <a:pt x="621" y="624"/>
                </a:cubicBezTo>
                <a:cubicBezTo>
                  <a:pt x="593" y="567"/>
                  <a:pt x="593" y="567"/>
                  <a:pt x="593" y="567"/>
                </a:cubicBezTo>
                <a:cubicBezTo>
                  <a:pt x="602" y="556"/>
                  <a:pt x="611" y="545"/>
                  <a:pt x="619" y="533"/>
                </a:cubicBezTo>
                <a:cubicBezTo>
                  <a:pt x="682" y="546"/>
                  <a:pt x="682" y="546"/>
                  <a:pt x="682" y="546"/>
                </a:cubicBezTo>
                <a:cubicBezTo>
                  <a:pt x="703" y="504"/>
                  <a:pt x="703" y="504"/>
                  <a:pt x="703" y="504"/>
                </a:cubicBezTo>
                <a:cubicBezTo>
                  <a:pt x="654" y="462"/>
                  <a:pt x="654" y="462"/>
                  <a:pt x="654" y="462"/>
                </a:cubicBezTo>
                <a:cubicBezTo>
                  <a:pt x="658" y="450"/>
                  <a:pt x="661" y="437"/>
                  <a:pt x="664" y="425"/>
                </a:cubicBezTo>
                <a:cubicBezTo>
                  <a:pt x="726" y="413"/>
                  <a:pt x="726" y="413"/>
                  <a:pt x="726" y="413"/>
                </a:cubicBezTo>
                <a:cubicBezTo>
                  <a:pt x="730" y="367"/>
                  <a:pt x="730" y="367"/>
                  <a:pt x="730" y="367"/>
                </a:cubicBezTo>
                <a:cubicBezTo>
                  <a:pt x="669" y="346"/>
                  <a:pt x="669" y="346"/>
                  <a:pt x="669" y="346"/>
                </a:cubicBezTo>
                <a:cubicBezTo>
                  <a:pt x="668" y="332"/>
                  <a:pt x="666" y="318"/>
                  <a:pt x="664" y="304"/>
                </a:cubicBezTo>
                <a:cubicBezTo>
                  <a:pt x="717" y="269"/>
                  <a:pt x="717" y="269"/>
                  <a:pt x="717" y="269"/>
                </a:cubicBezTo>
                <a:cubicBezTo>
                  <a:pt x="702" y="225"/>
                  <a:pt x="702" y="225"/>
                  <a:pt x="702" y="225"/>
                </a:cubicBezTo>
                <a:cubicBezTo>
                  <a:pt x="638" y="229"/>
                  <a:pt x="638" y="229"/>
                  <a:pt x="638" y="229"/>
                </a:cubicBezTo>
                <a:cubicBezTo>
                  <a:pt x="632" y="218"/>
                  <a:pt x="626" y="207"/>
                  <a:pt x="619" y="196"/>
                </a:cubicBezTo>
                <a:cubicBezTo>
                  <a:pt x="655" y="143"/>
                  <a:pt x="655" y="143"/>
                  <a:pt x="655" y="143"/>
                </a:cubicBezTo>
                <a:cubicBezTo>
                  <a:pt x="624" y="108"/>
                  <a:pt x="624" y="108"/>
                  <a:pt x="624" y="108"/>
                </a:cubicBezTo>
                <a:cubicBezTo>
                  <a:pt x="567" y="136"/>
                  <a:pt x="567" y="136"/>
                  <a:pt x="567" y="136"/>
                </a:cubicBezTo>
                <a:cubicBezTo>
                  <a:pt x="557" y="127"/>
                  <a:pt x="545" y="118"/>
                  <a:pt x="533" y="110"/>
                </a:cubicBezTo>
                <a:cubicBezTo>
                  <a:pt x="546" y="47"/>
                  <a:pt x="546" y="47"/>
                  <a:pt x="546" y="47"/>
                </a:cubicBezTo>
                <a:cubicBezTo>
                  <a:pt x="505" y="27"/>
                  <a:pt x="505" y="27"/>
                  <a:pt x="505" y="27"/>
                </a:cubicBezTo>
                <a:cubicBezTo>
                  <a:pt x="463" y="76"/>
                  <a:pt x="463" y="76"/>
                  <a:pt x="463" y="76"/>
                </a:cubicBezTo>
                <a:cubicBezTo>
                  <a:pt x="450" y="72"/>
                  <a:pt x="438" y="68"/>
                  <a:pt x="425" y="66"/>
                </a:cubicBezTo>
                <a:cubicBezTo>
                  <a:pt x="413" y="3"/>
                  <a:pt x="413" y="3"/>
                  <a:pt x="413" y="3"/>
                </a:cubicBezTo>
                <a:cubicBezTo>
                  <a:pt x="367" y="0"/>
                  <a:pt x="367" y="0"/>
                  <a:pt x="367" y="0"/>
                </a:cubicBezTo>
                <a:cubicBezTo>
                  <a:pt x="347" y="60"/>
                  <a:pt x="347" y="60"/>
                  <a:pt x="347" y="60"/>
                </a:cubicBezTo>
                <a:cubicBezTo>
                  <a:pt x="332" y="61"/>
                  <a:pt x="318" y="63"/>
                  <a:pt x="304" y="66"/>
                </a:cubicBezTo>
                <a:cubicBezTo>
                  <a:pt x="269" y="13"/>
                  <a:pt x="269" y="13"/>
                  <a:pt x="269" y="13"/>
                </a:cubicBezTo>
                <a:cubicBezTo>
                  <a:pt x="225" y="28"/>
                  <a:pt x="225" y="28"/>
                  <a:pt x="225" y="28"/>
                </a:cubicBezTo>
                <a:cubicBezTo>
                  <a:pt x="230" y="91"/>
                  <a:pt x="230" y="91"/>
                  <a:pt x="230" y="91"/>
                </a:cubicBezTo>
                <a:cubicBezTo>
                  <a:pt x="218" y="97"/>
                  <a:pt x="207" y="103"/>
                  <a:pt x="196" y="111"/>
                </a:cubicBezTo>
                <a:cubicBezTo>
                  <a:pt x="144" y="75"/>
                  <a:pt x="144" y="75"/>
                  <a:pt x="144" y="75"/>
                </a:cubicBezTo>
                <a:cubicBezTo>
                  <a:pt x="109" y="105"/>
                  <a:pt x="109" y="105"/>
                  <a:pt x="109" y="105"/>
                </a:cubicBezTo>
                <a:cubicBezTo>
                  <a:pt x="137" y="162"/>
                  <a:pt x="137" y="162"/>
                  <a:pt x="137" y="162"/>
                </a:cubicBezTo>
                <a:cubicBezTo>
                  <a:pt x="128" y="173"/>
                  <a:pt x="119" y="184"/>
                  <a:pt x="111" y="196"/>
                </a:cubicBezTo>
                <a:cubicBezTo>
                  <a:pt x="48" y="183"/>
                  <a:pt x="48" y="183"/>
                  <a:pt x="48" y="183"/>
                </a:cubicBezTo>
                <a:cubicBezTo>
                  <a:pt x="27" y="225"/>
                  <a:pt x="27" y="225"/>
                  <a:pt x="27" y="225"/>
                </a:cubicBezTo>
                <a:cubicBezTo>
                  <a:pt x="76" y="267"/>
                  <a:pt x="76" y="267"/>
                  <a:pt x="76" y="267"/>
                </a:cubicBezTo>
                <a:cubicBezTo>
                  <a:pt x="72" y="279"/>
                  <a:pt x="69" y="292"/>
                  <a:pt x="66" y="304"/>
                </a:cubicBezTo>
                <a:cubicBezTo>
                  <a:pt x="3" y="316"/>
                  <a:pt x="3" y="316"/>
                  <a:pt x="3" y="316"/>
                </a:cubicBezTo>
                <a:cubicBezTo>
                  <a:pt x="0" y="362"/>
                  <a:pt x="0" y="362"/>
                  <a:pt x="0" y="362"/>
                </a:cubicBezTo>
                <a:cubicBezTo>
                  <a:pt x="61" y="383"/>
                  <a:pt x="61" y="383"/>
                  <a:pt x="61" y="383"/>
                </a:cubicBezTo>
                <a:cubicBezTo>
                  <a:pt x="62" y="397"/>
                  <a:pt x="63" y="411"/>
                  <a:pt x="66" y="425"/>
                </a:cubicBezTo>
                <a:cubicBezTo>
                  <a:pt x="13" y="460"/>
                  <a:pt x="13" y="460"/>
                  <a:pt x="13" y="460"/>
                </a:cubicBezTo>
                <a:cubicBezTo>
                  <a:pt x="28" y="504"/>
                  <a:pt x="28" y="504"/>
                  <a:pt x="28" y="504"/>
                </a:cubicBezTo>
                <a:cubicBezTo>
                  <a:pt x="92" y="499"/>
                  <a:pt x="92" y="499"/>
                  <a:pt x="92" y="499"/>
                </a:cubicBezTo>
                <a:cubicBezTo>
                  <a:pt x="97" y="511"/>
                  <a:pt x="104" y="522"/>
                  <a:pt x="111" y="533"/>
                </a:cubicBezTo>
                <a:cubicBezTo>
                  <a:pt x="75" y="586"/>
                  <a:pt x="75" y="586"/>
                  <a:pt x="75" y="586"/>
                </a:cubicBezTo>
                <a:cubicBezTo>
                  <a:pt x="106" y="621"/>
                  <a:pt x="106" y="621"/>
                  <a:pt x="106" y="621"/>
                </a:cubicBezTo>
                <a:cubicBezTo>
                  <a:pt x="163" y="592"/>
                  <a:pt x="163" y="592"/>
                  <a:pt x="163" y="592"/>
                </a:cubicBezTo>
                <a:cubicBezTo>
                  <a:pt x="173" y="602"/>
                  <a:pt x="185" y="611"/>
                  <a:pt x="197" y="619"/>
                </a:cubicBezTo>
                <a:cubicBezTo>
                  <a:pt x="184" y="682"/>
                  <a:pt x="184" y="682"/>
                  <a:pt x="184" y="682"/>
                </a:cubicBezTo>
                <a:cubicBezTo>
                  <a:pt x="225" y="702"/>
                  <a:pt x="225" y="702"/>
                  <a:pt x="225" y="702"/>
                </a:cubicBezTo>
                <a:cubicBezTo>
                  <a:pt x="267" y="653"/>
                  <a:pt x="267" y="653"/>
                  <a:pt x="267" y="653"/>
                </a:cubicBezTo>
                <a:cubicBezTo>
                  <a:pt x="280" y="657"/>
                  <a:pt x="292" y="661"/>
                  <a:pt x="305" y="663"/>
                </a:cubicBezTo>
                <a:cubicBezTo>
                  <a:pt x="317" y="726"/>
                  <a:pt x="317" y="726"/>
                  <a:pt x="317" y="726"/>
                </a:cubicBezTo>
                <a:cubicBezTo>
                  <a:pt x="363" y="729"/>
                  <a:pt x="363" y="729"/>
                  <a:pt x="363" y="729"/>
                </a:cubicBezTo>
                <a:cubicBezTo>
                  <a:pt x="383" y="669"/>
                  <a:pt x="383" y="669"/>
                  <a:pt x="383" y="669"/>
                </a:cubicBezTo>
                <a:cubicBezTo>
                  <a:pt x="397" y="668"/>
                  <a:pt x="412" y="666"/>
                  <a:pt x="426" y="663"/>
                </a:cubicBezTo>
                <a:close/>
                <a:moveTo>
                  <a:pt x="262" y="575"/>
                </a:moveTo>
                <a:cubicBezTo>
                  <a:pt x="146" y="518"/>
                  <a:pt x="97" y="377"/>
                  <a:pt x="154" y="261"/>
                </a:cubicBezTo>
                <a:cubicBezTo>
                  <a:pt x="211" y="145"/>
                  <a:pt x="352" y="97"/>
                  <a:pt x="468" y="154"/>
                </a:cubicBezTo>
                <a:cubicBezTo>
                  <a:pt x="584" y="211"/>
                  <a:pt x="632" y="351"/>
                  <a:pt x="575" y="468"/>
                </a:cubicBezTo>
                <a:cubicBezTo>
                  <a:pt x="518" y="584"/>
                  <a:pt x="378" y="632"/>
                  <a:pt x="262" y="575"/>
                </a:cubicBezTo>
                <a:close/>
              </a:path>
            </a:pathLst>
          </a:custGeom>
          <a:solidFill>
            <a:srgbClr val="CD171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9" name="Google Shape;149;p3"/>
          <p:cNvSpPr/>
          <p:nvPr/>
        </p:nvSpPr>
        <p:spPr>
          <a:xfrm>
            <a:off x="2660756" y="3742071"/>
            <a:ext cx="1168960" cy="1170101"/>
          </a:xfrm>
          <a:custGeom>
            <a:avLst/>
            <a:gdLst/>
            <a:ahLst/>
            <a:cxnLst/>
            <a:rect l="l" t="t" r="r" b="b"/>
            <a:pathLst>
              <a:path w="727" h="727" extrusionOk="0">
                <a:moveTo>
                  <a:pt x="404" y="665"/>
                </a:moveTo>
                <a:cubicBezTo>
                  <a:pt x="435" y="721"/>
                  <a:pt x="435" y="721"/>
                  <a:pt x="435" y="721"/>
                </a:cubicBezTo>
                <a:cubicBezTo>
                  <a:pt x="480" y="709"/>
                  <a:pt x="480" y="709"/>
                  <a:pt x="480" y="709"/>
                </a:cubicBezTo>
                <a:cubicBezTo>
                  <a:pt x="479" y="645"/>
                  <a:pt x="479" y="645"/>
                  <a:pt x="479" y="645"/>
                </a:cubicBezTo>
                <a:cubicBezTo>
                  <a:pt x="491" y="640"/>
                  <a:pt x="503" y="634"/>
                  <a:pt x="514" y="628"/>
                </a:cubicBezTo>
                <a:cubicBezTo>
                  <a:pt x="564" y="668"/>
                  <a:pt x="564" y="668"/>
                  <a:pt x="564" y="668"/>
                </a:cubicBezTo>
                <a:cubicBezTo>
                  <a:pt x="601" y="640"/>
                  <a:pt x="601" y="640"/>
                  <a:pt x="601" y="640"/>
                </a:cubicBezTo>
                <a:cubicBezTo>
                  <a:pt x="577" y="581"/>
                  <a:pt x="577" y="581"/>
                  <a:pt x="577" y="581"/>
                </a:cubicBezTo>
                <a:cubicBezTo>
                  <a:pt x="587" y="571"/>
                  <a:pt x="597" y="560"/>
                  <a:pt x="605" y="548"/>
                </a:cubicBezTo>
                <a:cubicBezTo>
                  <a:pt x="668" y="566"/>
                  <a:pt x="668" y="566"/>
                  <a:pt x="668" y="566"/>
                </a:cubicBezTo>
                <a:cubicBezTo>
                  <a:pt x="691" y="526"/>
                  <a:pt x="691" y="526"/>
                  <a:pt x="691" y="526"/>
                </a:cubicBezTo>
                <a:cubicBezTo>
                  <a:pt x="645" y="481"/>
                  <a:pt x="645" y="481"/>
                  <a:pt x="645" y="481"/>
                </a:cubicBezTo>
                <a:cubicBezTo>
                  <a:pt x="650" y="468"/>
                  <a:pt x="654" y="456"/>
                  <a:pt x="657" y="444"/>
                </a:cubicBezTo>
                <a:cubicBezTo>
                  <a:pt x="721" y="436"/>
                  <a:pt x="721" y="436"/>
                  <a:pt x="721" y="436"/>
                </a:cubicBezTo>
                <a:cubicBezTo>
                  <a:pt x="727" y="390"/>
                  <a:pt x="727" y="390"/>
                  <a:pt x="727" y="390"/>
                </a:cubicBezTo>
                <a:cubicBezTo>
                  <a:pt x="668" y="366"/>
                  <a:pt x="668" y="366"/>
                  <a:pt x="668" y="366"/>
                </a:cubicBezTo>
                <a:cubicBezTo>
                  <a:pt x="668" y="352"/>
                  <a:pt x="667" y="337"/>
                  <a:pt x="666" y="323"/>
                </a:cubicBezTo>
                <a:cubicBezTo>
                  <a:pt x="721" y="292"/>
                  <a:pt x="721" y="292"/>
                  <a:pt x="721" y="292"/>
                </a:cubicBezTo>
                <a:cubicBezTo>
                  <a:pt x="709" y="247"/>
                  <a:pt x="709" y="247"/>
                  <a:pt x="709" y="247"/>
                </a:cubicBezTo>
                <a:cubicBezTo>
                  <a:pt x="645" y="247"/>
                  <a:pt x="645" y="247"/>
                  <a:pt x="645" y="247"/>
                </a:cubicBezTo>
                <a:cubicBezTo>
                  <a:pt x="640" y="235"/>
                  <a:pt x="635" y="224"/>
                  <a:pt x="628" y="212"/>
                </a:cubicBezTo>
                <a:cubicBezTo>
                  <a:pt x="668" y="162"/>
                  <a:pt x="668" y="162"/>
                  <a:pt x="668" y="162"/>
                </a:cubicBezTo>
                <a:cubicBezTo>
                  <a:pt x="640" y="125"/>
                  <a:pt x="640" y="125"/>
                  <a:pt x="640" y="125"/>
                </a:cubicBezTo>
                <a:cubicBezTo>
                  <a:pt x="581" y="150"/>
                  <a:pt x="581" y="150"/>
                  <a:pt x="581" y="150"/>
                </a:cubicBezTo>
                <a:cubicBezTo>
                  <a:pt x="571" y="140"/>
                  <a:pt x="560" y="130"/>
                  <a:pt x="549" y="121"/>
                </a:cubicBezTo>
                <a:cubicBezTo>
                  <a:pt x="566" y="59"/>
                  <a:pt x="566" y="59"/>
                  <a:pt x="566" y="59"/>
                </a:cubicBezTo>
                <a:cubicBezTo>
                  <a:pt x="526" y="36"/>
                  <a:pt x="526" y="36"/>
                  <a:pt x="526" y="36"/>
                </a:cubicBezTo>
                <a:cubicBezTo>
                  <a:pt x="481" y="82"/>
                  <a:pt x="481" y="82"/>
                  <a:pt x="481" y="82"/>
                </a:cubicBezTo>
                <a:cubicBezTo>
                  <a:pt x="469" y="77"/>
                  <a:pt x="456" y="73"/>
                  <a:pt x="444" y="69"/>
                </a:cubicBezTo>
                <a:cubicBezTo>
                  <a:pt x="436" y="6"/>
                  <a:pt x="436" y="6"/>
                  <a:pt x="436" y="6"/>
                </a:cubicBezTo>
                <a:cubicBezTo>
                  <a:pt x="391" y="0"/>
                  <a:pt x="391" y="0"/>
                  <a:pt x="391" y="0"/>
                </a:cubicBezTo>
                <a:cubicBezTo>
                  <a:pt x="366" y="58"/>
                  <a:pt x="366" y="58"/>
                  <a:pt x="366" y="58"/>
                </a:cubicBezTo>
                <a:cubicBezTo>
                  <a:pt x="352" y="58"/>
                  <a:pt x="337" y="59"/>
                  <a:pt x="323" y="61"/>
                </a:cubicBezTo>
                <a:cubicBezTo>
                  <a:pt x="292" y="6"/>
                  <a:pt x="292" y="6"/>
                  <a:pt x="292" y="6"/>
                </a:cubicBezTo>
                <a:cubicBezTo>
                  <a:pt x="247" y="18"/>
                  <a:pt x="247" y="18"/>
                  <a:pt x="247" y="18"/>
                </a:cubicBezTo>
                <a:cubicBezTo>
                  <a:pt x="247" y="81"/>
                  <a:pt x="247" y="81"/>
                  <a:pt x="247" y="81"/>
                </a:cubicBezTo>
                <a:cubicBezTo>
                  <a:pt x="235" y="86"/>
                  <a:pt x="224" y="92"/>
                  <a:pt x="212" y="98"/>
                </a:cubicBezTo>
                <a:cubicBezTo>
                  <a:pt x="162" y="59"/>
                  <a:pt x="162" y="59"/>
                  <a:pt x="162" y="59"/>
                </a:cubicBezTo>
                <a:cubicBezTo>
                  <a:pt x="125" y="87"/>
                  <a:pt x="125" y="87"/>
                  <a:pt x="125" y="87"/>
                </a:cubicBezTo>
                <a:cubicBezTo>
                  <a:pt x="150" y="146"/>
                  <a:pt x="150" y="146"/>
                  <a:pt x="150" y="146"/>
                </a:cubicBezTo>
                <a:cubicBezTo>
                  <a:pt x="140" y="156"/>
                  <a:pt x="130" y="166"/>
                  <a:pt x="121" y="178"/>
                </a:cubicBezTo>
                <a:cubicBezTo>
                  <a:pt x="59" y="161"/>
                  <a:pt x="59" y="161"/>
                  <a:pt x="59" y="161"/>
                </a:cubicBezTo>
                <a:cubicBezTo>
                  <a:pt x="36" y="201"/>
                  <a:pt x="36" y="201"/>
                  <a:pt x="36" y="201"/>
                </a:cubicBezTo>
                <a:cubicBezTo>
                  <a:pt x="82" y="246"/>
                  <a:pt x="82" y="246"/>
                  <a:pt x="82" y="246"/>
                </a:cubicBezTo>
                <a:cubicBezTo>
                  <a:pt x="77" y="258"/>
                  <a:pt x="73" y="270"/>
                  <a:pt x="69" y="283"/>
                </a:cubicBezTo>
                <a:cubicBezTo>
                  <a:pt x="6" y="290"/>
                  <a:pt x="6" y="290"/>
                  <a:pt x="6" y="290"/>
                </a:cubicBezTo>
                <a:cubicBezTo>
                  <a:pt x="0" y="336"/>
                  <a:pt x="0" y="336"/>
                  <a:pt x="0" y="336"/>
                </a:cubicBezTo>
                <a:cubicBezTo>
                  <a:pt x="59" y="361"/>
                  <a:pt x="59" y="361"/>
                  <a:pt x="59" y="361"/>
                </a:cubicBezTo>
                <a:cubicBezTo>
                  <a:pt x="59" y="375"/>
                  <a:pt x="59" y="389"/>
                  <a:pt x="61" y="403"/>
                </a:cubicBezTo>
                <a:cubicBezTo>
                  <a:pt x="6" y="435"/>
                  <a:pt x="6" y="435"/>
                  <a:pt x="6" y="435"/>
                </a:cubicBezTo>
                <a:cubicBezTo>
                  <a:pt x="18" y="480"/>
                  <a:pt x="18" y="480"/>
                  <a:pt x="18" y="480"/>
                </a:cubicBezTo>
                <a:cubicBezTo>
                  <a:pt x="82" y="479"/>
                  <a:pt x="82" y="479"/>
                  <a:pt x="82" y="479"/>
                </a:cubicBezTo>
                <a:cubicBezTo>
                  <a:pt x="87" y="491"/>
                  <a:pt x="92" y="503"/>
                  <a:pt x="99" y="514"/>
                </a:cubicBezTo>
                <a:cubicBezTo>
                  <a:pt x="59" y="564"/>
                  <a:pt x="59" y="564"/>
                  <a:pt x="59" y="564"/>
                </a:cubicBezTo>
                <a:cubicBezTo>
                  <a:pt x="87" y="601"/>
                  <a:pt x="87" y="601"/>
                  <a:pt x="87" y="601"/>
                </a:cubicBezTo>
                <a:cubicBezTo>
                  <a:pt x="146" y="577"/>
                  <a:pt x="146" y="577"/>
                  <a:pt x="146" y="577"/>
                </a:cubicBezTo>
                <a:cubicBezTo>
                  <a:pt x="156" y="587"/>
                  <a:pt x="167" y="596"/>
                  <a:pt x="178" y="605"/>
                </a:cubicBezTo>
                <a:cubicBezTo>
                  <a:pt x="161" y="667"/>
                  <a:pt x="161" y="667"/>
                  <a:pt x="161" y="667"/>
                </a:cubicBezTo>
                <a:cubicBezTo>
                  <a:pt x="201" y="691"/>
                  <a:pt x="201" y="691"/>
                  <a:pt x="201" y="691"/>
                </a:cubicBezTo>
                <a:cubicBezTo>
                  <a:pt x="246" y="645"/>
                  <a:pt x="246" y="645"/>
                  <a:pt x="246" y="645"/>
                </a:cubicBezTo>
                <a:cubicBezTo>
                  <a:pt x="258" y="650"/>
                  <a:pt x="271" y="654"/>
                  <a:pt x="283" y="657"/>
                </a:cubicBezTo>
                <a:cubicBezTo>
                  <a:pt x="290" y="721"/>
                  <a:pt x="290" y="721"/>
                  <a:pt x="290" y="721"/>
                </a:cubicBezTo>
                <a:cubicBezTo>
                  <a:pt x="336" y="727"/>
                  <a:pt x="336" y="727"/>
                  <a:pt x="336" y="727"/>
                </a:cubicBezTo>
                <a:cubicBezTo>
                  <a:pt x="361" y="668"/>
                  <a:pt x="361" y="668"/>
                  <a:pt x="361" y="668"/>
                </a:cubicBezTo>
                <a:cubicBezTo>
                  <a:pt x="375" y="668"/>
                  <a:pt x="389" y="667"/>
                  <a:pt x="404" y="665"/>
                </a:cubicBezTo>
                <a:close/>
                <a:moveTo>
                  <a:pt x="246" y="566"/>
                </a:moveTo>
                <a:cubicBezTo>
                  <a:pt x="134" y="501"/>
                  <a:pt x="96" y="358"/>
                  <a:pt x="160" y="246"/>
                </a:cubicBezTo>
                <a:cubicBezTo>
                  <a:pt x="225" y="134"/>
                  <a:pt x="369" y="95"/>
                  <a:pt x="481" y="160"/>
                </a:cubicBezTo>
                <a:cubicBezTo>
                  <a:pt x="593" y="225"/>
                  <a:pt x="631" y="368"/>
                  <a:pt x="566" y="481"/>
                </a:cubicBezTo>
                <a:cubicBezTo>
                  <a:pt x="502" y="593"/>
                  <a:pt x="358" y="631"/>
                  <a:pt x="246" y="566"/>
                </a:cubicBezTo>
                <a:close/>
              </a:path>
            </a:pathLst>
          </a:custGeom>
          <a:solidFill>
            <a:srgbClr val="CD171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0" name="Google Shape;150;p3"/>
          <p:cNvSpPr/>
          <p:nvPr/>
        </p:nvSpPr>
        <p:spPr>
          <a:xfrm>
            <a:off x="1984666" y="2727717"/>
            <a:ext cx="1168960" cy="1171240"/>
          </a:xfrm>
          <a:custGeom>
            <a:avLst/>
            <a:gdLst/>
            <a:ahLst/>
            <a:cxnLst/>
            <a:rect l="l" t="t" r="r" b="b"/>
            <a:pathLst>
              <a:path w="727" h="728" extrusionOk="0">
                <a:moveTo>
                  <a:pt x="404" y="666"/>
                </a:moveTo>
                <a:cubicBezTo>
                  <a:pt x="435" y="722"/>
                  <a:pt x="435" y="722"/>
                  <a:pt x="435" y="722"/>
                </a:cubicBezTo>
                <a:cubicBezTo>
                  <a:pt x="480" y="710"/>
                  <a:pt x="480" y="710"/>
                  <a:pt x="480" y="710"/>
                </a:cubicBezTo>
                <a:cubicBezTo>
                  <a:pt x="479" y="646"/>
                  <a:pt x="479" y="646"/>
                  <a:pt x="479" y="646"/>
                </a:cubicBezTo>
                <a:cubicBezTo>
                  <a:pt x="491" y="641"/>
                  <a:pt x="503" y="635"/>
                  <a:pt x="514" y="629"/>
                </a:cubicBezTo>
                <a:cubicBezTo>
                  <a:pt x="565" y="668"/>
                  <a:pt x="565" y="668"/>
                  <a:pt x="565" y="668"/>
                </a:cubicBezTo>
                <a:cubicBezTo>
                  <a:pt x="601" y="640"/>
                  <a:pt x="601" y="640"/>
                  <a:pt x="601" y="640"/>
                </a:cubicBezTo>
                <a:cubicBezTo>
                  <a:pt x="577" y="582"/>
                  <a:pt x="577" y="582"/>
                  <a:pt x="577" y="582"/>
                </a:cubicBezTo>
                <a:cubicBezTo>
                  <a:pt x="587" y="572"/>
                  <a:pt x="597" y="561"/>
                  <a:pt x="605" y="549"/>
                </a:cubicBezTo>
                <a:cubicBezTo>
                  <a:pt x="668" y="567"/>
                  <a:pt x="668" y="567"/>
                  <a:pt x="668" y="567"/>
                </a:cubicBezTo>
                <a:cubicBezTo>
                  <a:pt x="691" y="527"/>
                  <a:pt x="691" y="527"/>
                  <a:pt x="691" y="527"/>
                </a:cubicBezTo>
                <a:cubicBezTo>
                  <a:pt x="645" y="481"/>
                  <a:pt x="645" y="481"/>
                  <a:pt x="645" y="481"/>
                </a:cubicBezTo>
                <a:cubicBezTo>
                  <a:pt x="650" y="469"/>
                  <a:pt x="654" y="457"/>
                  <a:pt x="657" y="445"/>
                </a:cubicBezTo>
                <a:cubicBezTo>
                  <a:pt x="721" y="437"/>
                  <a:pt x="721" y="437"/>
                  <a:pt x="721" y="437"/>
                </a:cubicBezTo>
                <a:cubicBezTo>
                  <a:pt x="727" y="391"/>
                  <a:pt x="727" y="391"/>
                  <a:pt x="727" y="391"/>
                </a:cubicBezTo>
                <a:cubicBezTo>
                  <a:pt x="668" y="367"/>
                  <a:pt x="668" y="367"/>
                  <a:pt x="668" y="367"/>
                </a:cubicBezTo>
                <a:cubicBezTo>
                  <a:pt x="668" y="352"/>
                  <a:pt x="667" y="338"/>
                  <a:pt x="666" y="324"/>
                </a:cubicBezTo>
                <a:cubicBezTo>
                  <a:pt x="721" y="293"/>
                  <a:pt x="721" y="293"/>
                  <a:pt x="721" y="293"/>
                </a:cubicBezTo>
                <a:cubicBezTo>
                  <a:pt x="709" y="248"/>
                  <a:pt x="709" y="248"/>
                  <a:pt x="709" y="248"/>
                </a:cubicBezTo>
                <a:cubicBezTo>
                  <a:pt x="645" y="248"/>
                  <a:pt x="645" y="248"/>
                  <a:pt x="645" y="248"/>
                </a:cubicBezTo>
                <a:cubicBezTo>
                  <a:pt x="640" y="236"/>
                  <a:pt x="635" y="224"/>
                  <a:pt x="628" y="213"/>
                </a:cubicBezTo>
                <a:cubicBezTo>
                  <a:pt x="668" y="163"/>
                  <a:pt x="668" y="163"/>
                  <a:pt x="668" y="163"/>
                </a:cubicBezTo>
                <a:cubicBezTo>
                  <a:pt x="640" y="126"/>
                  <a:pt x="640" y="126"/>
                  <a:pt x="640" y="126"/>
                </a:cubicBezTo>
                <a:cubicBezTo>
                  <a:pt x="581" y="151"/>
                  <a:pt x="581" y="151"/>
                  <a:pt x="581" y="151"/>
                </a:cubicBezTo>
                <a:cubicBezTo>
                  <a:pt x="571" y="140"/>
                  <a:pt x="560" y="131"/>
                  <a:pt x="549" y="122"/>
                </a:cubicBezTo>
                <a:cubicBezTo>
                  <a:pt x="566" y="60"/>
                  <a:pt x="566" y="60"/>
                  <a:pt x="566" y="60"/>
                </a:cubicBezTo>
                <a:cubicBezTo>
                  <a:pt x="526" y="37"/>
                  <a:pt x="526" y="37"/>
                  <a:pt x="526" y="37"/>
                </a:cubicBezTo>
                <a:cubicBezTo>
                  <a:pt x="481" y="83"/>
                  <a:pt x="481" y="83"/>
                  <a:pt x="481" y="83"/>
                </a:cubicBezTo>
                <a:cubicBezTo>
                  <a:pt x="469" y="78"/>
                  <a:pt x="456" y="74"/>
                  <a:pt x="444" y="70"/>
                </a:cubicBezTo>
                <a:cubicBezTo>
                  <a:pt x="436" y="7"/>
                  <a:pt x="436" y="7"/>
                  <a:pt x="436" y="7"/>
                </a:cubicBezTo>
                <a:cubicBezTo>
                  <a:pt x="391" y="0"/>
                  <a:pt x="391" y="0"/>
                  <a:pt x="391" y="0"/>
                </a:cubicBezTo>
                <a:cubicBezTo>
                  <a:pt x="366" y="59"/>
                  <a:pt x="366" y="59"/>
                  <a:pt x="366" y="59"/>
                </a:cubicBezTo>
                <a:cubicBezTo>
                  <a:pt x="352" y="59"/>
                  <a:pt x="338" y="60"/>
                  <a:pt x="323" y="62"/>
                </a:cubicBezTo>
                <a:cubicBezTo>
                  <a:pt x="292" y="7"/>
                  <a:pt x="292" y="7"/>
                  <a:pt x="292" y="7"/>
                </a:cubicBezTo>
                <a:cubicBezTo>
                  <a:pt x="247" y="18"/>
                  <a:pt x="247" y="18"/>
                  <a:pt x="247" y="18"/>
                </a:cubicBezTo>
                <a:cubicBezTo>
                  <a:pt x="247" y="82"/>
                  <a:pt x="247" y="82"/>
                  <a:pt x="247" y="82"/>
                </a:cubicBezTo>
                <a:cubicBezTo>
                  <a:pt x="236" y="87"/>
                  <a:pt x="224" y="93"/>
                  <a:pt x="212" y="99"/>
                </a:cubicBezTo>
                <a:cubicBezTo>
                  <a:pt x="162" y="60"/>
                  <a:pt x="162" y="60"/>
                  <a:pt x="162" y="60"/>
                </a:cubicBezTo>
                <a:cubicBezTo>
                  <a:pt x="125" y="88"/>
                  <a:pt x="125" y="88"/>
                  <a:pt x="125" y="88"/>
                </a:cubicBezTo>
                <a:cubicBezTo>
                  <a:pt x="150" y="147"/>
                  <a:pt x="150" y="147"/>
                  <a:pt x="150" y="147"/>
                </a:cubicBezTo>
                <a:cubicBezTo>
                  <a:pt x="140" y="157"/>
                  <a:pt x="130" y="167"/>
                  <a:pt x="121" y="179"/>
                </a:cubicBezTo>
                <a:cubicBezTo>
                  <a:pt x="59" y="162"/>
                  <a:pt x="59" y="162"/>
                  <a:pt x="59" y="162"/>
                </a:cubicBezTo>
                <a:cubicBezTo>
                  <a:pt x="36" y="202"/>
                  <a:pt x="36" y="202"/>
                  <a:pt x="36" y="202"/>
                </a:cubicBezTo>
                <a:cubicBezTo>
                  <a:pt x="82" y="247"/>
                  <a:pt x="82" y="247"/>
                  <a:pt x="82" y="247"/>
                </a:cubicBezTo>
                <a:cubicBezTo>
                  <a:pt x="77" y="259"/>
                  <a:pt x="73" y="271"/>
                  <a:pt x="69" y="284"/>
                </a:cubicBezTo>
                <a:cubicBezTo>
                  <a:pt x="6" y="291"/>
                  <a:pt x="6" y="291"/>
                  <a:pt x="6" y="291"/>
                </a:cubicBezTo>
                <a:cubicBezTo>
                  <a:pt x="0" y="337"/>
                  <a:pt x="0" y="337"/>
                  <a:pt x="0" y="337"/>
                </a:cubicBezTo>
                <a:cubicBezTo>
                  <a:pt x="59" y="361"/>
                  <a:pt x="59" y="361"/>
                  <a:pt x="59" y="361"/>
                </a:cubicBezTo>
                <a:cubicBezTo>
                  <a:pt x="59" y="376"/>
                  <a:pt x="59" y="390"/>
                  <a:pt x="61" y="404"/>
                </a:cubicBezTo>
                <a:cubicBezTo>
                  <a:pt x="6" y="436"/>
                  <a:pt x="6" y="436"/>
                  <a:pt x="6" y="436"/>
                </a:cubicBezTo>
                <a:cubicBezTo>
                  <a:pt x="18" y="481"/>
                  <a:pt x="18" y="481"/>
                  <a:pt x="18" y="481"/>
                </a:cubicBezTo>
                <a:cubicBezTo>
                  <a:pt x="82" y="480"/>
                  <a:pt x="82" y="480"/>
                  <a:pt x="82" y="480"/>
                </a:cubicBezTo>
                <a:cubicBezTo>
                  <a:pt x="87" y="492"/>
                  <a:pt x="92" y="504"/>
                  <a:pt x="99" y="515"/>
                </a:cubicBezTo>
                <a:cubicBezTo>
                  <a:pt x="59" y="565"/>
                  <a:pt x="59" y="565"/>
                  <a:pt x="59" y="565"/>
                </a:cubicBezTo>
                <a:cubicBezTo>
                  <a:pt x="87" y="602"/>
                  <a:pt x="87" y="602"/>
                  <a:pt x="87" y="602"/>
                </a:cubicBezTo>
                <a:cubicBezTo>
                  <a:pt x="146" y="578"/>
                  <a:pt x="146" y="578"/>
                  <a:pt x="146" y="578"/>
                </a:cubicBezTo>
                <a:cubicBezTo>
                  <a:pt x="156" y="588"/>
                  <a:pt x="167" y="597"/>
                  <a:pt x="178" y="606"/>
                </a:cubicBezTo>
                <a:cubicBezTo>
                  <a:pt x="161" y="668"/>
                  <a:pt x="161" y="668"/>
                  <a:pt x="161" y="668"/>
                </a:cubicBezTo>
                <a:cubicBezTo>
                  <a:pt x="201" y="691"/>
                  <a:pt x="201" y="691"/>
                  <a:pt x="201" y="691"/>
                </a:cubicBezTo>
                <a:cubicBezTo>
                  <a:pt x="246" y="645"/>
                  <a:pt x="246" y="645"/>
                  <a:pt x="246" y="645"/>
                </a:cubicBezTo>
                <a:cubicBezTo>
                  <a:pt x="258" y="650"/>
                  <a:pt x="271" y="655"/>
                  <a:pt x="283" y="658"/>
                </a:cubicBezTo>
                <a:cubicBezTo>
                  <a:pt x="290" y="721"/>
                  <a:pt x="290" y="721"/>
                  <a:pt x="290" y="721"/>
                </a:cubicBezTo>
                <a:cubicBezTo>
                  <a:pt x="336" y="728"/>
                  <a:pt x="336" y="728"/>
                  <a:pt x="336" y="728"/>
                </a:cubicBezTo>
                <a:cubicBezTo>
                  <a:pt x="361" y="669"/>
                  <a:pt x="361" y="669"/>
                  <a:pt x="361" y="669"/>
                </a:cubicBezTo>
                <a:cubicBezTo>
                  <a:pt x="375" y="669"/>
                  <a:pt x="389" y="668"/>
                  <a:pt x="404" y="666"/>
                </a:cubicBezTo>
                <a:close/>
                <a:moveTo>
                  <a:pt x="246" y="567"/>
                </a:moveTo>
                <a:cubicBezTo>
                  <a:pt x="134" y="502"/>
                  <a:pt x="96" y="359"/>
                  <a:pt x="161" y="247"/>
                </a:cubicBezTo>
                <a:cubicBezTo>
                  <a:pt x="225" y="135"/>
                  <a:pt x="369" y="96"/>
                  <a:pt x="481" y="161"/>
                </a:cubicBezTo>
                <a:cubicBezTo>
                  <a:pt x="593" y="226"/>
                  <a:pt x="631" y="369"/>
                  <a:pt x="566" y="481"/>
                </a:cubicBezTo>
                <a:cubicBezTo>
                  <a:pt x="502" y="594"/>
                  <a:pt x="358" y="632"/>
                  <a:pt x="246" y="567"/>
                </a:cubicBezTo>
                <a:close/>
              </a:path>
            </a:pathLst>
          </a:custGeom>
          <a:solidFill>
            <a:srgbClr val="CD171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1" name="Google Shape;151;p3"/>
          <p:cNvSpPr/>
          <p:nvPr/>
        </p:nvSpPr>
        <p:spPr>
          <a:xfrm>
            <a:off x="1750873" y="3926328"/>
            <a:ext cx="908938" cy="910079"/>
          </a:xfrm>
          <a:custGeom>
            <a:avLst/>
            <a:gdLst/>
            <a:ahLst/>
            <a:cxnLst/>
            <a:rect l="l" t="t" r="r" b="b"/>
            <a:pathLst>
              <a:path w="565" h="566" extrusionOk="0">
                <a:moveTo>
                  <a:pt x="287" y="46"/>
                </a:moveTo>
                <a:cubicBezTo>
                  <a:pt x="269" y="0"/>
                  <a:pt x="269" y="0"/>
                  <a:pt x="269" y="0"/>
                </a:cubicBezTo>
                <a:cubicBezTo>
                  <a:pt x="233" y="4"/>
                  <a:pt x="233" y="4"/>
                  <a:pt x="233" y="4"/>
                </a:cubicBezTo>
                <a:cubicBezTo>
                  <a:pt x="226" y="53"/>
                  <a:pt x="226" y="53"/>
                  <a:pt x="226" y="53"/>
                </a:cubicBezTo>
                <a:cubicBezTo>
                  <a:pt x="215" y="55"/>
                  <a:pt x="205" y="59"/>
                  <a:pt x="194" y="63"/>
                </a:cubicBezTo>
                <a:cubicBezTo>
                  <a:pt x="160" y="27"/>
                  <a:pt x="160" y="27"/>
                  <a:pt x="160" y="27"/>
                </a:cubicBezTo>
                <a:cubicBezTo>
                  <a:pt x="129" y="45"/>
                  <a:pt x="129" y="45"/>
                  <a:pt x="129" y="45"/>
                </a:cubicBezTo>
                <a:cubicBezTo>
                  <a:pt x="141" y="93"/>
                  <a:pt x="141" y="93"/>
                  <a:pt x="141" y="93"/>
                </a:cubicBezTo>
                <a:cubicBezTo>
                  <a:pt x="133" y="99"/>
                  <a:pt x="125" y="105"/>
                  <a:pt x="118" y="112"/>
                </a:cubicBezTo>
                <a:cubicBezTo>
                  <a:pt x="73" y="92"/>
                  <a:pt x="73" y="92"/>
                  <a:pt x="73" y="92"/>
                </a:cubicBezTo>
                <a:cubicBezTo>
                  <a:pt x="50" y="120"/>
                  <a:pt x="50" y="120"/>
                  <a:pt x="50" y="120"/>
                </a:cubicBezTo>
                <a:cubicBezTo>
                  <a:pt x="80" y="160"/>
                  <a:pt x="80" y="160"/>
                  <a:pt x="80" y="160"/>
                </a:cubicBezTo>
                <a:cubicBezTo>
                  <a:pt x="74" y="169"/>
                  <a:pt x="69" y="179"/>
                  <a:pt x="65" y="190"/>
                </a:cubicBezTo>
                <a:cubicBezTo>
                  <a:pt x="14" y="188"/>
                  <a:pt x="14" y="188"/>
                  <a:pt x="14" y="188"/>
                </a:cubicBezTo>
                <a:cubicBezTo>
                  <a:pt x="5" y="223"/>
                  <a:pt x="5" y="223"/>
                  <a:pt x="5" y="223"/>
                </a:cubicBezTo>
                <a:cubicBezTo>
                  <a:pt x="48" y="248"/>
                  <a:pt x="48" y="248"/>
                  <a:pt x="48" y="248"/>
                </a:cubicBezTo>
                <a:cubicBezTo>
                  <a:pt x="47" y="258"/>
                  <a:pt x="46" y="268"/>
                  <a:pt x="46" y="278"/>
                </a:cubicBezTo>
                <a:cubicBezTo>
                  <a:pt x="0" y="296"/>
                  <a:pt x="0" y="296"/>
                  <a:pt x="0" y="296"/>
                </a:cubicBezTo>
                <a:cubicBezTo>
                  <a:pt x="4" y="332"/>
                  <a:pt x="4" y="332"/>
                  <a:pt x="4" y="332"/>
                </a:cubicBezTo>
                <a:cubicBezTo>
                  <a:pt x="53" y="339"/>
                  <a:pt x="53" y="339"/>
                  <a:pt x="53" y="339"/>
                </a:cubicBezTo>
                <a:cubicBezTo>
                  <a:pt x="55" y="350"/>
                  <a:pt x="59" y="360"/>
                  <a:pt x="63" y="371"/>
                </a:cubicBezTo>
                <a:cubicBezTo>
                  <a:pt x="27" y="405"/>
                  <a:pt x="27" y="405"/>
                  <a:pt x="27" y="405"/>
                </a:cubicBezTo>
                <a:cubicBezTo>
                  <a:pt x="45" y="436"/>
                  <a:pt x="45" y="436"/>
                  <a:pt x="45" y="436"/>
                </a:cubicBezTo>
                <a:cubicBezTo>
                  <a:pt x="93" y="424"/>
                  <a:pt x="93" y="424"/>
                  <a:pt x="93" y="424"/>
                </a:cubicBezTo>
                <a:cubicBezTo>
                  <a:pt x="99" y="432"/>
                  <a:pt x="105" y="440"/>
                  <a:pt x="112" y="447"/>
                </a:cubicBezTo>
                <a:cubicBezTo>
                  <a:pt x="92" y="492"/>
                  <a:pt x="92" y="492"/>
                  <a:pt x="92" y="492"/>
                </a:cubicBezTo>
                <a:cubicBezTo>
                  <a:pt x="120" y="515"/>
                  <a:pt x="120" y="515"/>
                  <a:pt x="120" y="515"/>
                </a:cubicBezTo>
                <a:cubicBezTo>
                  <a:pt x="160" y="485"/>
                  <a:pt x="160" y="485"/>
                  <a:pt x="160" y="485"/>
                </a:cubicBezTo>
                <a:cubicBezTo>
                  <a:pt x="169" y="491"/>
                  <a:pt x="179" y="496"/>
                  <a:pt x="189" y="500"/>
                </a:cubicBezTo>
                <a:cubicBezTo>
                  <a:pt x="188" y="550"/>
                  <a:pt x="188" y="550"/>
                  <a:pt x="188" y="550"/>
                </a:cubicBezTo>
                <a:cubicBezTo>
                  <a:pt x="223" y="560"/>
                  <a:pt x="223" y="560"/>
                  <a:pt x="223" y="560"/>
                </a:cubicBezTo>
                <a:cubicBezTo>
                  <a:pt x="248" y="517"/>
                  <a:pt x="248" y="517"/>
                  <a:pt x="248" y="517"/>
                </a:cubicBezTo>
                <a:cubicBezTo>
                  <a:pt x="258" y="518"/>
                  <a:pt x="268" y="519"/>
                  <a:pt x="278" y="519"/>
                </a:cubicBezTo>
                <a:cubicBezTo>
                  <a:pt x="296" y="566"/>
                  <a:pt x="296" y="566"/>
                  <a:pt x="296" y="566"/>
                </a:cubicBezTo>
                <a:cubicBezTo>
                  <a:pt x="332" y="562"/>
                  <a:pt x="332" y="562"/>
                  <a:pt x="332" y="562"/>
                </a:cubicBezTo>
                <a:cubicBezTo>
                  <a:pt x="339" y="513"/>
                  <a:pt x="339" y="513"/>
                  <a:pt x="339" y="513"/>
                </a:cubicBezTo>
                <a:cubicBezTo>
                  <a:pt x="350" y="510"/>
                  <a:pt x="360" y="507"/>
                  <a:pt x="371" y="502"/>
                </a:cubicBezTo>
                <a:cubicBezTo>
                  <a:pt x="405" y="538"/>
                  <a:pt x="405" y="538"/>
                  <a:pt x="405" y="538"/>
                </a:cubicBezTo>
                <a:cubicBezTo>
                  <a:pt x="436" y="521"/>
                  <a:pt x="436" y="521"/>
                  <a:pt x="436" y="521"/>
                </a:cubicBezTo>
                <a:cubicBezTo>
                  <a:pt x="424" y="473"/>
                  <a:pt x="424" y="473"/>
                  <a:pt x="424" y="473"/>
                </a:cubicBezTo>
                <a:cubicBezTo>
                  <a:pt x="432" y="467"/>
                  <a:pt x="440" y="460"/>
                  <a:pt x="447" y="453"/>
                </a:cubicBezTo>
                <a:cubicBezTo>
                  <a:pt x="492" y="473"/>
                  <a:pt x="492" y="473"/>
                  <a:pt x="492" y="473"/>
                </a:cubicBezTo>
                <a:cubicBezTo>
                  <a:pt x="515" y="445"/>
                  <a:pt x="515" y="445"/>
                  <a:pt x="515" y="445"/>
                </a:cubicBezTo>
                <a:cubicBezTo>
                  <a:pt x="485" y="405"/>
                  <a:pt x="485" y="405"/>
                  <a:pt x="485" y="405"/>
                </a:cubicBezTo>
                <a:cubicBezTo>
                  <a:pt x="491" y="396"/>
                  <a:pt x="496" y="386"/>
                  <a:pt x="500" y="376"/>
                </a:cubicBezTo>
                <a:cubicBezTo>
                  <a:pt x="550" y="377"/>
                  <a:pt x="550" y="377"/>
                  <a:pt x="550" y="377"/>
                </a:cubicBezTo>
                <a:cubicBezTo>
                  <a:pt x="560" y="342"/>
                  <a:pt x="560" y="342"/>
                  <a:pt x="560" y="342"/>
                </a:cubicBezTo>
                <a:cubicBezTo>
                  <a:pt x="517" y="317"/>
                  <a:pt x="517" y="317"/>
                  <a:pt x="517" y="317"/>
                </a:cubicBezTo>
                <a:cubicBezTo>
                  <a:pt x="518" y="307"/>
                  <a:pt x="519" y="297"/>
                  <a:pt x="519" y="287"/>
                </a:cubicBezTo>
                <a:cubicBezTo>
                  <a:pt x="565" y="269"/>
                  <a:pt x="565" y="269"/>
                  <a:pt x="565" y="269"/>
                </a:cubicBezTo>
                <a:cubicBezTo>
                  <a:pt x="561" y="233"/>
                  <a:pt x="561" y="233"/>
                  <a:pt x="561" y="233"/>
                </a:cubicBezTo>
                <a:cubicBezTo>
                  <a:pt x="512" y="226"/>
                  <a:pt x="512" y="226"/>
                  <a:pt x="512" y="226"/>
                </a:cubicBezTo>
                <a:cubicBezTo>
                  <a:pt x="510" y="216"/>
                  <a:pt x="506" y="205"/>
                  <a:pt x="502" y="195"/>
                </a:cubicBezTo>
                <a:cubicBezTo>
                  <a:pt x="538" y="160"/>
                  <a:pt x="538" y="160"/>
                  <a:pt x="538" y="160"/>
                </a:cubicBezTo>
                <a:cubicBezTo>
                  <a:pt x="520" y="129"/>
                  <a:pt x="520" y="129"/>
                  <a:pt x="520" y="129"/>
                </a:cubicBezTo>
                <a:cubicBezTo>
                  <a:pt x="472" y="141"/>
                  <a:pt x="472" y="141"/>
                  <a:pt x="472" y="141"/>
                </a:cubicBezTo>
                <a:cubicBezTo>
                  <a:pt x="466" y="133"/>
                  <a:pt x="460" y="126"/>
                  <a:pt x="453" y="118"/>
                </a:cubicBezTo>
                <a:cubicBezTo>
                  <a:pt x="473" y="73"/>
                  <a:pt x="473" y="73"/>
                  <a:pt x="473" y="73"/>
                </a:cubicBezTo>
                <a:cubicBezTo>
                  <a:pt x="445" y="51"/>
                  <a:pt x="445" y="51"/>
                  <a:pt x="445" y="51"/>
                </a:cubicBezTo>
                <a:cubicBezTo>
                  <a:pt x="405" y="80"/>
                  <a:pt x="405" y="80"/>
                  <a:pt x="405" y="80"/>
                </a:cubicBezTo>
                <a:cubicBezTo>
                  <a:pt x="396" y="75"/>
                  <a:pt x="386" y="69"/>
                  <a:pt x="376" y="65"/>
                </a:cubicBezTo>
                <a:cubicBezTo>
                  <a:pt x="377" y="15"/>
                  <a:pt x="377" y="15"/>
                  <a:pt x="377" y="15"/>
                </a:cubicBezTo>
                <a:cubicBezTo>
                  <a:pt x="342" y="5"/>
                  <a:pt x="342" y="5"/>
                  <a:pt x="342" y="5"/>
                </a:cubicBezTo>
                <a:cubicBezTo>
                  <a:pt x="317" y="48"/>
                  <a:pt x="317" y="48"/>
                  <a:pt x="317" y="48"/>
                </a:cubicBezTo>
                <a:cubicBezTo>
                  <a:pt x="307" y="47"/>
                  <a:pt x="297" y="46"/>
                  <a:pt x="287" y="46"/>
                </a:cubicBezTo>
                <a:close/>
                <a:moveTo>
                  <a:pt x="328" y="121"/>
                </a:moveTo>
                <a:cubicBezTo>
                  <a:pt x="418" y="146"/>
                  <a:pt x="470" y="239"/>
                  <a:pt x="444" y="328"/>
                </a:cubicBezTo>
                <a:cubicBezTo>
                  <a:pt x="419" y="418"/>
                  <a:pt x="326" y="470"/>
                  <a:pt x="237" y="445"/>
                </a:cubicBezTo>
                <a:cubicBezTo>
                  <a:pt x="147" y="419"/>
                  <a:pt x="95" y="326"/>
                  <a:pt x="121" y="237"/>
                </a:cubicBezTo>
                <a:cubicBezTo>
                  <a:pt x="146" y="148"/>
                  <a:pt x="239" y="96"/>
                  <a:pt x="328" y="121"/>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52" name="Google Shape;152;p3"/>
          <p:cNvGrpSpPr/>
          <p:nvPr/>
        </p:nvGrpSpPr>
        <p:grpSpPr>
          <a:xfrm>
            <a:off x="4497122" y="2684379"/>
            <a:ext cx="777695" cy="777695"/>
            <a:chOff x="6388100" y="3249613"/>
            <a:chExt cx="779463" cy="779462"/>
          </a:xfrm>
        </p:grpSpPr>
        <p:sp>
          <p:nvSpPr>
            <p:cNvPr id="153" name="Google Shape;153;p3"/>
            <p:cNvSpPr/>
            <p:nvPr/>
          </p:nvSpPr>
          <p:spPr>
            <a:xfrm>
              <a:off x="6388100" y="3249613"/>
              <a:ext cx="779463" cy="779462"/>
            </a:xfrm>
            <a:custGeom>
              <a:avLst/>
              <a:gdLst/>
              <a:ahLst/>
              <a:cxnLst/>
              <a:rect l="l" t="t" r="r" b="b"/>
              <a:pathLst>
                <a:path w="348" h="348" extrusionOk="0">
                  <a:moveTo>
                    <a:pt x="337" y="251"/>
                  </a:moveTo>
                  <a:cubicBezTo>
                    <a:pt x="348" y="219"/>
                    <a:pt x="348" y="219"/>
                    <a:pt x="348" y="219"/>
                  </a:cubicBezTo>
                  <a:cubicBezTo>
                    <a:pt x="312" y="193"/>
                    <a:pt x="312" y="193"/>
                    <a:pt x="312" y="193"/>
                  </a:cubicBezTo>
                  <a:cubicBezTo>
                    <a:pt x="315" y="176"/>
                    <a:pt x="314" y="159"/>
                    <a:pt x="310" y="142"/>
                  </a:cubicBezTo>
                  <a:cubicBezTo>
                    <a:pt x="343" y="113"/>
                    <a:pt x="343" y="113"/>
                    <a:pt x="343" y="113"/>
                  </a:cubicBezTo>
                  <a:cubicBezTo>
                    <a:pt x="329" y="83"/>
                    <a:pt x="329" y="83"/>
                    <a:pt x="329" y="83"/>
                  </a:cubicBezTo>
                  <a:cubicBezTo>
                    <a:pt x="285" y="90"/>
                    <a:pt x="285" y="90"/>
                    <a:pt x="285" y="90"/>
                  </a:cubicBezTo>
                  <a:cubicBezTo>
                    <a:pt x="275" y="77"/>
                    <a:pt x="262" y="65"/>
                    <a:pt x="248" y="56"/>
                  </a:cubicBezTo>
                  <a:cubicBezTo>
                    <a:pt x="251" y="12"/>
                    <a:pt x="251" y="12"/>
                    <a:pt x="251" y="12"/>
                  </a:cubicBezTo>
                  <a:cubicBezTo>
                    <a:pt x="219" y="0"/>
                    <a:pt x="219" y="0"/>
                    <a:pt x="219" y="0"/>
                  </a:cubicBezTo>
                  <a:cubicBezTo>
                    <a:pt x="193" y="37"/>
                    <a:pt x="193" y="37"/>
                    <a:pt x="193" y="37"/>
                  </a:cubicBezTo>
                  <a:cubicBezTo>
                    <a:pt x="176" y="34"/>
                    <a:pt x="159" y="35"/>
                    <a:pt x="142" y="39"/>
                  </a:cubicBezTo>
                  <a:cubicBezTo>
                    <a:pt x="113" y="6"/>
                    <a:pt x="113" y="6"/>
                    <a:pt x="113" y="6"/>
                  </a:cubicBezTo>
                  <a:cubicBezTo>
                    <a:pt x="83" y="20"/>
                    <a:pt x="83" y="20"/>
                    <a:pt x="83" y="20"/>
                  </a:cubicBezTo>
                  <a:cubicBezTo>
                    <a:pt x="90" y="64"/>
                    <a:pt x="90" y="64"/>
                    <a:pt x="90" y="64"/>
                  </a:cubicBezTo>
                  <a:cubicBezTo>
                    <a:pt x="77" y="74"/>
                    <a:pt x="65" y="87"/>
                    <a:pt x="56" y="101"/>
                  </a:cubicBezTo>
                  <a:cubicBezTo>
                    <a:pt x="12" y="98"/>
                    <a:pt x="12" y="98"/>
                    <a:pt x="12" y="98"/>
                  </a:cubicBezTo>
                  <a:cubicBezTo>
                    <a:pt x="0" y="130"/>
                    <a:pt x="0" y="130"/>
                    <a:pt x="0" y="130"/>
                  </a:cubicBezTo>
                  <a:cubicBezTo>
                    <a:pt x="37" y="156"/>
                    <a:pt x="37" y="156"/>
                    <a:pt x="37" y="156"/>
                  </a:cubicBezTo>
                  <a:cubicBezTo>
                    <a:pt x="34" y="173"/>
                    <a:pt x="35" y="190"/>
                    <a:pt x="39" y="207"/>
                  </a:cubicBezTo>
                  <a:cubicBezTo>
                    <a:pt x="6" y="236"/>
                    <a:pt x="6" y="236"/>
                    <a:pt x="6" y="236"/>
                  </a:cubicBezTo>
                  <a:cubicBezTo>
                    <a:pt x="20" y="266"/>
                    <a:pt x="20" y="266"/>
                    <a:pt x="20" y="266"/>
                  </a:cubicBezTo>
                  <a:cubicBezTo>
                    <a:pt x="64" y="259"/>
                    <a:pt x="64" y="259"/>
                    <a:pt x="64" y="259"/>
                  </a:cubicBezTo>
                  <a:cubicBezTo>
                    <a:pt x="74" y="272"/>
                    <a:pt x="87" y="284"/>
                    <a:pt x="102" y="293"/>
                  </a:cubicBezTo>
                  <a:cubicBezTo>
                    <a:pt x="99" y="337"/>
                    <a:pt x="99" y="337"/>
                    <a:pt x="99" y="337"/>
                  </a:cubicBezTo>
                  <a:cubicBezTo>
                    <a:pt x="130" y="348"/>
                    <a:pt x="130" y="348"/>
                    <a:pt x="130" y="348"/>
                  </a:cubicBezTo>
                  <a:cubicBezTo>
                    <a:pt x="156" y="312"/>
                    <a:pt x="156" y="312"/>
                    <a:pt x="156" y="312"/>
                  </a:cubicBezTo>
                  <a:cubicBezTo>
                    <a:pt x="173" y="315"/>
                    <a:pt x="190" y="314"/>
                    <a:pt x="206" y="310"/>
                  </a:cubicBezTo>
                  <a:cubicBezTo>
                    <a:pt x="236" y="343"/>
                    <a:pt x="236" y="343"/>
                    <a:pt x="236" y="343"/>
                  </a:cubicBezTo>
                  <a:cubicBezTo>
                    <a:pt x="266" y="329"/>
                    <a:pt x="266" y="329"/>
                    <a:pt x="266" y="329"/>
                  </a:cubicBezTo>
                  <a:cubicBezTo>
                    <a:pt x="259" y="285"/>
                    <a:pt x="259" y="285"/>
                    <a:pt x="259" y="285"/>
                  </a:cubicBezTo>
                  <a:cubicBezTo>
                    <a:pt x="272" y="275"/>
                    <a:pt x="284" y="262"/>
                    <a:pt x="293" y="248"/>
                  </a:cubicBezTo>
                  <a:lnTo>
                    <a:pt x="337" y="251"/>
                  </a:lnTo>
                  <a:close/>
                  <a:moveTo>
                    <a:pt x="159" y="271"/>
                  </a:moveTo>
                  <a:cubicBezTo>
                    <a:pt x="106" y="262"/>
                    <a:pt x="70" y="212"/>
                    <a:pt x="78" y="159"/>
                  </a:cubicBezTo>
                  <a:cubicBezTo>
                    <a:pt x="87" y="106"/>
                    <a:pt x="137" y="70"/>
                    <a:pt x="190" y="78"/>
                  </a:cubicBezTo>
                  <a:cubicBezTo>
                    <a:pt x="243" y="87"/>
                    <a:pt x="279" y="137"/>
                    <a:pt x="271" y="190"/>
                  </a:cubicBezTo>
                  <a:cubicBezTo>
                    <a:pt x="262" y="243"/>
                    <a:pt x="212" y="279"/>
                    <a:pt x="159" y="271"/>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 name="Google Shape;154;p3"/>
            <p:cNvSpPr/>
            <p:nvPr/>
          </p:nvSpPr>
          <p:spPr>
            <a:xfrm>
              <a:off x="6654800" y="3514725"/>
              <a:ext cx="250825" cy="250825"/>
            </a:xfrm>
            <a:custGeom>
              <a:avLst/>
              <a:gdLst/>
              <a:ahLst/>
              <a:cxnLst/>
              <a:rect l="l" t="t" r="r" b="b"/>
              <a:pathLst>
                <a:path w="112" h="112" extrusionOk="0">
                  <a:moveTo>
                    <a:pt x="51" y="109"/>
                  </a:moveTo>
                  <a:cubicBezTo>
                    <a:pt x="81" y="112"/>
                    <a:pt x="107" y="90"/>
                    <a:pt x="109" y="60"/>
                  </a:cubicBezTo>
                  <a:cubicBezTo>
                    <a:pt x="112" y="31"/>
                    <a:pt x="90" y="5"/>
                    <a:pt x="60" y="3"/>
                  </a:cubicBezTo>
                  <a:cubicBezTo>
                    <a:pt x="31" y="0"/>
                    <a:pt x="5" y="22"/>
                    <a:pt x="2" y="52"/>
                  </a:cubicBezTo>
                  <a:cubicBezTo>
                    <a:pt x="0" y="81"/>
                    <a:pt x="22" y="107"/>
                    <a:pt x="51" y="109"/>
                  </a:cubicBezTo>
                  <a:close/>
                  <a:moveTo>
                    <a:pt x="54" y="78"/>
                  </a:moveTo>
                  <a:cubicBezTo>
                    <a:pt x="42" y="77"/>
                    <a:pt x="33" y="66"/>
                    <a:pt x="34" y="54"/>
                  </a:cubicBezTo>
                  <a:cubicBezTo>
                    <a:pt x="35" y="42"/>
                    <a:pt x="45" y="33"/>
                    <a:pt x="58" y="34"/>
                  </a:cubicBezTo>
                  <a:cubicBezTo>
                    <a:pt x="70" y="35"/>
                    <a:pt x="79" y="46"/>
                    <a:pt x="78" y="58"/>
                  </a:cubicBezTo>
                  <a:cubicBezTo>
                    <a:pt x="77" y="70"/>
                    <a:pt x="66" y="79"/>
                    <a:pt x="54" y="78"/>
                  </a:cubicBezTo>
                  <a:close/>
                </a:path>
              </a:pathLst>
            </a:custGeom>
            <a:solidFill>
              <a:srgbClr val="DAD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55" name="Google Shape;155;p3"/>
          <p:cNvSpPr txBox="1"/>
          <p:nvPr/>
        </p:nvSpPr>
        <p:spPr>
          <a:xfrm>
            <a:off x="6459714" y="1860560"/>
            <a:ext cx="52242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MX" sz="2400" b="1">
                <a:solidFill>
                  <a:schemeClr val="lt1"/>
                </a:solidFill>
                <a:latin typeface="Arial Narrow"/>
                <a:ea typeface="Arial Narrow"/>
                <a:cs typeface="Arial Narrow"/>
                <a:sym typeface="Arial Narrow"/>
              </a:rPr>
              <a:t>They trigger collaboration and synergy between the triple helix (government, academia and companies), and generate: </a:t>
            </a:r>
            <a:endParaRPr sz="2400" b="1" i="0" u="none" strike="noStrike" cap="none">
              <a:solidFill>
                <a:schemeClr val="lt1"/>
              </a:solidFill>
              <a:latin typeface="Arial Narrow"/>
              <a:ea typeface="Arial Narrow"/>
              <a:cs typeface="Arial Narrow"/>
              <a:sym typeface="Arial Narrow"/>
            </a:endParaRPr>
          </a:p>
        </p:txBody>
      </p:sp>
      <p:sp>
        <p:nvSpPr>
          <p:cNvPr id="156" name="Google Shape;156;p3"/>
          <p:cNvSpPr/>
          <p:nvPr/>
        </p:nvSpPr>
        <p:spPr>
          <a:xfrm>
            <a:off x="6461402" y="3848158"/>
            <a:ext cx="1499970" cy="1499970"/>
          </a:xfrm>
          <a:custGeom>
            <a:avLst/>
            <a:gdLst/>
            <a:ahLst/>
            <a:cxnLst/>
            <a:rect l="l" t="t" r="r" b="b"/>
            <a:pathLst>
              <a:path w="950471" h="950471" extrusionOk="0">
                <a:moveTo>
                  <a:pt x="125985" y="363460"/>
                </a:moveTo>
                <a:lnTo>
                  <a:pt x="363460" y="363460"/>
                </a:lnTo>
                <a:lnTo>
                  <a:pt x="363460" y="125985"/>
                </a:lnTo>
                <a:lnTo>
                  <a:pt x="587011" y="125985"/>
                </a:lnTo>
                <a:lnTo>
                  <a:pt x="587011" y="363460"/>
                </a:lnTo>
                <a:lnTo>
                  <a:pt x="824486" y="363460"/>
                </a:lnTo>
                <a:lnTo>
                  <a:pt x="824486" y="587011"/>
                </a:lnTo>
                <a:lnTo>
                  <a:pt x="587011" y="587011"/>
                </a:lnTo>
                <a:lnTo>
                  <a:pt x="587011" y="824486"/>
                </a:lnTo>
                <a:lnTo>
                  <a:pt x="363460" y="824486"/>
                </a:lnTo>
                <a:lnTo>
                  <a:pt x="363460" y="587011"/>
                </a:lnTo>
                <a:lnTo>
                  <a:pt x="125985" y="587011"/>
                </a:lnTo>
                <a:lnTo>
                  <a:pt x="125985" y="363460"/>
                </a:lnTo>
                <a:close/>
              </a:path>
            </a:pathLst>
          </a:custGeom>
          <a:solidFill>
            <a:srgbClr val="CD1719"/>
          </a:solidFill>
          <a:ln>
            <a:noFill/>
          </a:ln>
        </p:spPr>
        <p:txBody>
          <a:bodyPr spcFirstLastPara="1" wrap="square" lIns="125975" tIns="363450" rIns="125975" bIns="363450" anchor="ctr" anchorCtr="0">
            <a:noAutofit/>
          </a:bodyPr>
          <a:lstStyle/>
          <a:p>
            <a:pPr marL="0" marR="0" lvl="0" indent="0" algn="ctr" rtl="0">
              <a:lnSpc>
                <a:spcPct val="90000"/>
              </a:lnSpc>
              <a:spcBef>
                <a:spcPts val="0"/>
              </a:spcBef>
              <a:spcAft>
                <a:spcPts val="0"/>
              </a:spcAft>
              <a:buClr>
                <a:srgbClr val="000000"/>
              </a:buClr>
              <a:buSzPts val="1000"/>
              <a:buFont typeface="Arial"/>
              <a:buNone/>
            </a:pPr>
            <a:endParaRPr sz="1000" b="1" i="0" u="none" strike="noStrike" cap="none">
              <a:solidFill>
                <a:schemeClr val="lt1"/>
              </a:solidFill>
              <a:latin typeface="Calibri"/>
              <a:ea typeface="Calibri"/>
              <a:cs typeface="Calibri"/>
              <a:sym typeface="Calibri"/>
            </a:endParaRPr>
          </a:p>
        </p:txBody>
      </p:sp>
      <p:sp>
        <p:nvSpPr>
          <p:cNvPr id="157" name="Google Shape;157;p3"/>
          <p:cNvSpPr txBox="1"/>
          <p:nvPr/>
        </p:nvSpPr>
        <p:spPr>
          <a:xfrm>
            <a:off x="7961372" y="3323596"/>
            <a:ext cx="5537100" cy="317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s-MX" sz="4000" b="1" i="0" u="none" strike="noStrike" cap="none">
                <a:solidFill>
                  <a:schemeClr val="lt1"/>
                </a:solidFill>
                <a:latin typeface="Arial Narrow"/>
                <a:ea typeface="Arial Narrow"/>
                <a:cs typeface="Arial Narrow"/>
                <a:sym typeface="Arial Narrow"/>
              </a:rPr>
              <a:t>Innova</a:t>
            </a:r>
            <a:r>
              <a:rPr lang="es-MX" sz="4000" b="1">
                <a:solidFill>
                  <a:schemeClr val="lt1"/>
                </a:solidFill>
                <a:latin typeface="Arial Narrow"/>
                <a:ea typeface="Arial Narrow"/>
                <a:cs typeface="Arial Narrow"/>
                <a:sym typeface="Arial Narrow"/>
              </a:rPr>
              <a:t>tion</a:t>
            </a:r>
            <a:endParaRPr sz="4000" b="1" i="0" u="none" strike="noStrike" cap="none">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4000"/>
              <a:buFont typeface="Arial"/>
              <a:buNone/>
            </a:pPr>
            <a:r>
              <a:rPr lang="es-MX" sz="4000" b="1">
                <a:solidFill>
                  <a:schemeClr val="lt1"/>
                </a:solidFill>
                <a:latin typeface="Arial Narrow"/>
                <a:ea typeface="Arial Narrow"/>
                <a:cs typeface="Arial Narrow"/>
                <a:sym typeface="Arial Narrow"/>
              </a:rPr>
              <a:t>Growth</a:t>
            </a:r>
            <a:endParaRPr sz="4000" b="1" i="0" u="none" strike="noStrike" cap="none">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4000"/>
              <a:buFont typeface="Arial"/>
              <a:buNone/>
            </a:pPr>
            <a:r>
              <a:rPr lang="es-MX" sz="4000" b="1">
                <a:solidFill>
                  <a:schemeClr val="lt1"/>
                </a:solidFill>
                <a:latin typeface="Arial Narrow"/>
                <a:ea typeface="Arial Narrow"/>
                <a:cs typeface="Arial Narrow"/>
                <a:sym typeface="Arial Narrow"/>
              </a:rPr>
              <a:t>Development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s-MX" sz="4000" b="1" i="0" u="none" strike="noStrike" cap="none">
                <a:solidFill>
                  <a:schemeClr val="lt1"/>
                </a:solidFill>
                <a:latin typeface="Arial Narrow"/>
                <a:ea typeface="Arial Narrow"/>
                <a:cs typeface="Arial Narrow"/>
                <a:sym typeface="Arial Narrow"/>
              </a:rPr>
              <a:t>Competitiv</a:t>
            </a:r>
            <a:r>
              <a:rPr lang="es-MX" sz="4000" b="1">
                <a:solidFill>
                  <a:schemeClr val="lt1"/>
                </a:solidFill>
                <a:latin typeface="Arial Narrow"/>
                <a:ea typeface="Arial Narrow"/>
                <a:cs typeface="Arial Narrow"/>
                <a:sym typeface="Arial Narrow"/>
              </a:rPr>
              <a:t>eness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Narrow"/>
              <a:ea typeface="Arial Narrow"/>
              <a:cs typeface="Arial Narrow"/>
              <a:sym typeface="Arial Narrow"/>
            </a:endParaRPr>
          </a:p>
        </p:txBody>
      </p:sp>
      <p:pic>
        <p:nvPicPr>
          <p:cNvPr id="158" name="Google Shape;158;p3" descr="Logotipo&#10;&#10;Descripción generada automáticamente"/>
          <p:cNvPicPr preferRelativeResize="0"/>
          <p:nvPr/>
        </p:nvPicPr>
        <p:blipFill rotWithShape="1">
          <a:blip r:embed="rId7">
            <a:alphaModFix/>
          </a:blip>
          <a:srcRect t="34662" r="41533" b="4105"/>
          <a:stretch/>
        </p:blipFill>
        <p:spPr>
          <a:xfrm>
            <a:off x="11435828" y="222742"/>
            <a:ext cx="554724" cy="60615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2" name="Imagen 1">
            <a:extLst>
              <a:ext uri="{FF2B5EF4-FFF2-40B4-BE49-F238E27FC236}">
                <a16:creationId xmlns:a16="http://schemas.microsoft.com/office/drawing/2014/main" id="{EFF2296A-FBE6-2738-B389-E949EAE5CAAF}"/>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8467"/>
            <a:ext cx="4301544" cy="6858000"/>
          </a:xfrm>
          <a:prstGeom prst="rect">
            <a:avLst/>
          </a:prstGeom>
        </p:spPr>
      </p:pic>
      <p:sp>
        <p:nvSpPr>
          <p:cNvPr id="164" name="Google Shape;164;p4"/>
          <p:cNvSpPr/>
          <p:nvPr/>
        </p:nvSpPr>
        <p:spPr>
          <a:xfrm rot="5400000" flipH="1">
            <a:off x="300167" y="922280"/>
            <a:ext cx="155838" cy="756172"/>
          </a:xfrm>
          <a:prstGeom prst="round2SameRect">
            <a:avLst>
              <a:gd name="adj1" fmla="val 50000"/>
              <a:gd name="adj2" fmla="val 0"/>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4"/>
          <p:cNvSpPr txBox="1"/>
          <p:nvPr/>
        </p:nvSpPr>
        <p:spPr>
          <a:xfrm>
            <a:off x="838199" y="1106740"/>
            <a:ext cx="3178163" cy="14408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200"/>
              <a:buFont typeface="Arial Rounded"/>
              <a:buNone/>
            </a:pPr>
            <a:r>
              <a:rPr lang="es-MX" sz="3200" b="1" dirty="0">
                <a:solidFill>
                  <a:schemeClr val="lt1"/>
                </a:solidFill>
                <a:latin typeface="Arial Rounded"/>
                <a:ea typeface="Arial Rounded"/>
                <a:cs typeface="Arial Rounded"/>
                <a:sym typeface="Arial Rounded"/>
              </a:rPr>
              <a:t>WHO ARE WE?</a:t>
            </a:r>
            <a:endParaRPr sz="1400" b="0" i="0" u="none" strike="noStrike" cap="none" dirty="0">
              <a:solidFill>
                <a:srgbClr val="000000"/>
              </a:solidFill>
              <a:latin typeface="Arial"/>
              <a:ea typeface="Arial"/>
              <a:cs typeface="Arial"/>
              <a:sym typeface="Arial"/>
            </a:endParaRPr>
          </a:p>
        </p:txBody>
      </p:sp>
      <p:sp>
        <p:nvSpPr>
          <p:cNvPr id="166" name="Google Shape;166;p4"/>
          <p:cNvSpPr txBox="1"/>
          <p:nvPr/>
        </p:nvSpPr>
        <p:spPr>
          <a:xfrm>
            <a:off x="5157674" y="1880953"/>
            <a:ext cx="5989938" cy="433043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F3864"/>
              </a:buClr>
              <a:buSzPts val="2200"/>
              <a:buFont typeface="Arial"/>
              <a:buNone/>
            </a:pPr>
            <a:r>
              <a:rPr lang="es-MX" sz="2200" b="1" dirty="0" err="1">
                <a:solidFill>
                  <a:srgbClr val="1F3864"/>
                </a:solidFill>
                <a:latin typeface="Arial Narrow"/>
                <a:ea typeface="Arial Narrow"/>
                <a:cs typeface="Arial Narrow"/>
                <a:sym typeface="Arial Narrow"/>
              </a:rPr>
              <a:t>The</a:t>
            </a:r>
            <a:r>
              <a:rPr lang="es-MX" sz="2200" b="1" dirty="0">
                <a:solidFill>
                  <a:srgbClr val="1F3864"/>
                </a:solidFill>
                <a:latin typeface="Arial Narrow"/>
                <a:ea typeface="Arial Narrow"/>
                <a:cs typeface="Arial Narrow"/>
                <a:sym typeface="Arial Narrow"/>
              </a:rPr>
              <a:t> Nuevo </a:t>
            </a:r>
            <a:r>
              <a:rPr lang="es-MX" sz="2200" b="1" dirty="0" err="1">
                <a:solidFill>
                  <a:srgbClr val="1F3864"/>
                </a:solidFill>
                <a:latin typeface="Arial Narrow"/>
                <a:ea typeface="Arial Narrow"/>
                <a:cs typeface="Arial Narrow"/>
                <a:sym typeface="Arial Narrow"/>
              </a:rPr>
              <a:t>Leon</a:t>
            </a:r>
            <a:r>
              <a:rPr lang="es-MX" sz="2200" b="1" dirty="0">
                <a:solidFill>
                  <a:srgbClr val="1F3864"/>
                </a:solidFill>
                <a:latin typeface="Arial Narrow"/>
                <a:ea typeface="Arial Narrow"/>
                <a:cs typeface="Arial Narrow"/>
                <a:sym typeface="Arial Narrow"/>
              </a:rPr>
              <a:t> Automotive </a:t>
            </a:r>
            <a:r>
              <a:rPr lang="es-MX" sz="2200" b="1" dirty="0" err="1">
                <a:solidFill>
                  <a:srgbClr val="1F3864"/>
                </a:solidFill>
                <a:latin typeface="Arial Narrow"/>
                <a:ea typeface="Arial Narrow"/>
                <a:cs typeface="Arial Narrow"/>
                <a:sym typeface="Arial Narrow"/>
              </a:rPr>
              <a:t>Cluster</a:t>
            </a:r>
            <a:r>
              <a:rPr lang="es-MX" sz="2200" b="1" dirty="0">
                <a:solidFill>
                  <a:srgbClr val="1F3864"/>
                </a:solidFill>
                <a:latin typeface="Arial Narrow"/>
                <a:ea typeface="Arial Narrow"/>
                <a:cs typeface="Arial Narrow"/>
                <a:sym typeface="Arial Narrow"/>
              </a:rPr>
              <a:t> (CLAUT) </a:t>
            </a:r>
            <a:r>
              <a:rPr lang="es-MX" sz="2200" b="1" dirty="0" err="1">
                <a:solidFill>
                  <a:srgbClr val="1F3864"/>
                </a:solidFill>
                <a:latin typeface="Arial Narrow"/>
                <a:ea typeface="Arial Narrow"/>
                <a:cs typeface="Arial Narrow"/>
                <a:sym typeface="Arial Narrow"/>
              </a:rPr>
              <a:t>is</a:t>
            </a:r>
            <a:r>
              <a:rPr lang="es-MX" sz="2200" b="1" dirty="0">
                <a:solidFill>
                  <a:srgbClr val="1F3864"/>
                </a:solidFill>
                <a:latin typeface="Arial Narrow"/>
                <a:ea typeface="Arial Narrow"/>
                <a:cs typeface="Arial Narrow"/>
                <a:sym typeface="Arial Narrow"/>
              </a:rPr>
              <a:t> a civil </a:t>
            </a:r>
            <a:r>
              <a:rPr lang="es-MX" sz="2200" b="1" dirty="0" err="1">
                <a:solidFill>
                  <a:srgbClr val="1F3864"/>
                </a:solidFill>
                <a:latin typeface="Arial Narrow"/>
                <a:ea typeface="Arial Narrow"/>
                <a:cs typeface="Arial Narrow"/>
                <a:sym typeface="Arial Narrow"/>
              </a:rPr>
              <a:t>association</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created</a:t>
            </a:r>
            <a:r>
              <a:rPr lang="es-MX" sz="2200" b="1" dirty="0">
                <a:solidFill>
                  <a:srgbClr val="1F3864"/>
                </a:solidFill>
                <a:latin typeface="Arial Narrow"/>
                <a:ea typeface="Arial Narrow"/>
                <a:cs typeface="Arial Narrow"/>
                <a:sym typeface="Arial Narrow"/>
              </a:rPr>
              <a:t> in 2007 </a:t>
            </a:r>
            <a:r>
              <a:rPr lang="es-MX" sz="2200" b="1" dirty="0" err="1">
                <a:solidFill>
                  <a:srgbClr val="1F3864"/>
                </a:solidFill>
                <a:latin typeface="Arial Narrow"/>
                <a:ea typeface="Arial Narrow"/>
                <a:cs typeface="Arial Narrow"/>
                <a:sym typeface="Arial Narrow"/>
              </a:rPr>
              <a:t>with</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the</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mission</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of</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promoting</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the</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competitiveness</a:t>
            </a:r>
            <a:r>
              <a:rPr lang="es-MX" sz="2200" b="1" dirty="0">
                <a:solidFill>
                  <a:srgbClr val="1F3864"/>
                </a:solidFill>
                <a:latin typeface="Arial Narrow"/>
                <a:ea typeface="Arial Narrow"/>
                <a:cs typeface="Arial Narrow"/>
                <a:sym typeface="Arial Narrow"/>
              </a:rPr>
              <a:t> and </a:t>
            </a:r>
            <a:r>
              <a:rPr lang="es-MX" sz="2200" b="1" dirty="0" err="1">
                <a:solidFill>
                  <a:srgbClr val="1F3864"/>
                </a:solidFill>
                <a:latin typeface="Arial Narrow"/>
                <a:ea typeface="Arial Narrow"/>
                <a:cs typeface="Arial Narrow"/>
                <a:sym typeface="Arial Narrow"/>
              </a:rPr>
              <a:t>growth</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of</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the</a:t>
            </a:r>
            <a:r>
              <a:rPr lang="es-MX" sz="2200" b="1" dirty="0">
                <a:solidFill>
                  <a:srgbClr val="1F3864"/>
                </a:solidFill>
                <a:latin typeface="Arial Narrow"/>
                <a:ea typeface="Arial Narrow"/>
                <a:cs typeface="Arial Narrow"/>
                <a:sym typeface="Arial Narrow"/>
              </a:rPr>
              <a:t> automotive </a:t>
            </a:r>
            <a:r>
              <a:rPr lang="es-MX" sz="2200" b="1" dirty="0" err="1">
                <a:solidFill>
                  <a:srgbClr val="1F3864"/>
                </a:solidFill>
                <a:latin typeface="Arial Narrow"/>
                <a:ea typeface="Arial Narrow"/>
                <a:cs typeface="Arial Narrow"/>
                <a:sym typeface="Arial Narrow"/>
              </a:rPr>
              <a:t>industry</a:t>
            </a:r>
            <a:r>
              <a:rPr lang="es-MX" sz="2200" b="1" dirty="0">
                <a:solidFill>
                  <a:srgbClr val="1F3864"/>
                </a:solidFill>
                <a:latin typeface="Arial Narrow"/>
                <a:ea typeface="Arial Narrow"/>
                <a:cs typeface="Arial Narrow"/>
                <a:sym typeface="Arial Narrow"/>
              </a:rPr>
              <a:t> in </a:t>
            </a:r>
            <a:r>
              <a:rPr lang="es-MX" sz="2200" b="1" dirty="0" err="1">
                <a:solidFill>
                  <a:srgbClr val="1F3864"/>
                </a:solidFill>
                <a:latin typeface="Arial Narrow"/>
                <a:ea typeface="Arial Narrow"/>
                <a:cs typeface="Arial Narrow"/>
                <a:sym typeface="Arial Narrow"/>
              </a:rPr>
              <a:t>the</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region</a:t>
            </a:r>
            <a:r>
              <a:rPr lang="es-MX" sz="2200" b="1" dirty="0">
                <a:solidFill>
                  <a:srgbClr val="1F3864"/>
                </a:solidFill>
                <a:latin typeface="Arial Narrow"/>
                <a:ea typeface="Arial Narrow"/>
                <a:cs typeface="Arial Narrow"/>
                <a:sym typeface="Arial Narrow"/>
              </a:rPr>
              <a: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200"/>
              <a:buFont typeface="Arial"/>
              <a:buNone/>
            </a:pPr>
            <a:endParaRPr sz="2200" b="1" i="0" u="none" strike="noStrike" cap="none" dirty="0">
              <a:solidFill>
                <a:srgbClr val="1F3864"/>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1F3864"/>
              </a:buClr>
              <a:buSzPts val="2200"/>
              <a:buFont typeface="Arial"/>
              <a:buNone/>
            </a:pPr>
            <a:r>
              <a:rPr lang="es-MX" sz="2200" b="1" dirty="0" err="1">
                <a:solidFill>
                  <a:srgbClr val="1F3864"/>
                </a:solidFill>
                <a:latin typeface="Arial Narrow"/>
                <a:ea typeface="Arial Narrow"/>
                <a:cs typeface="Arial Narrow"/>
                <a:sym typeface="Arial Narrow"/>
              </a:rPr>
              <a:t>It</a:t>
            </a:r>
            <a:r>
              <a:rPr lang="es-MX" sz="2200" b="1" dirty="0">
                <a:solidFill>
                  <a:srgbClr val="1F3864"/>
                </a:solidFill>
                <a:latin typeface="Arial Narrow"/>
                <a:ea typeface="Arial Narrow"/>
                <a:cs typeface="Arial Narrow"/>
                <a:sym typeface="Arial Narrow"/>
              </a:rPr>
              <a:t> has </a:t>
            </a:r>
            <a:r>
              <a:rPr lang="es-MX" sz="2200" b="1" dirty="0" err="1">
                <a:solidFill>
                  <a:srgbClr val="1F3864"/>
                </a:solidFill>
                <a:latin typeface="Arial Narrow"/>
                <a:ea typeface="Arial Narrow"/>
                <a:cs typeface="Arial Narrow"/>
                <a:sym typeface="Arial Narrow"/>
              </a:rPr>
              <a:t>national</a:t>
            </a:r>
            <a:r>
              <a:rPr lang="es-MX" sz="2200" b="1" dirty="0">
                <a:solidFill>
                  <a:srgbClr val="1F3864"/>
                </a:solidFill>
                <a:latin typeface="Arial Narrow"/>
                <a:ea typeface="Arial Narrow"/>
                <a:cs typeface="Arial Narrow"/>
                <a:sym typeface="Arial Narrow"/>
              </a:rPr>
              <a:t> and </a:t>
            </a:r>
            <a:r>
              <a:rPr lang="es-MX" sz="2200" b="1" dirty="0" err="1">
                <a:solidFill>
                  <a:srgbClr val="1F3864"/>
                </a:solidFill>
                <a:latin typeface="Arial Narrow"/>
                <a:ea typeface="Arial Narrow"/>
                <a:cs typeface="Arial Narrow"/>
                <a:sym typeface="Arial Narrow"/>
              </a:rPr>
              <a:t>international</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recognition</a:t>
            </a:r>
            <a:r>
              <a:rPr lang="es-MX" sz="2200" b="1" dirty="0">
                <a:solidFill>
                  <a:srgbClr val="1F3864"/>
                </a:solidFill>
                <a:latin typeface="Arial Narrow"/>
                <a:ea typeface="Arial Narrow"/>
                <a:cs typeface="Arial Narrow"/>
                <a:sym typeface="Arial Narrow"/>
              </a:rPr>
              <a:t> as </a:t>
            </a:r>
            <a:r>
              <a:rPr lang="es-MX" sz="2200" b="1" dirty="0" err="1">
                <a:solidFill>
                  <a:srgbClr val="1F3864"/>
                </a:solidFill>
                <a:latin typeface="Arial Narrow"/>
                <a:ea typeface="Arial Narrow"/>
                <a:cs typeface="Arial Narrow"/>
                <a:sym typeface="Arial Narrow"/>
              </a:rPr>
              <a:t>one</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of</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the</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pioneering</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organizations</a:t>
            </a:r>
            <a:r>
              <a:rPr lang="es-MX" sz="2200" b="1" dirty="0">
                <a:solidFill>
                  <a:srgbClr val="1F3864"/>
                </a:solidFill>
                <a:latin typeface="Arial Narrow"/>
                <a:ea typeface="Arial Narrow"/>
                <a:cs typeface="Arial Narrow"/>
                <a:sym typeface="Arial Narrow"/>
              </a:rPr>
              <a:t> in </a:t>
            </a:r>
            <a:r>
              <a:rPr lang="es-MX" sz="2200" b="1" dirty="0" err="1">
                <a:solidFill>
                  <a:srgbClr val="1F3864"/>
                </a:solidFill>
                <a:latin typeface="Arial Narrow"/>
                <a:ea typeface="Arial Narrow"/>
                <a:cs typeface="Arial Narrow"/>
                <a:sym typeface="Arial Narrow"/>
              </a:rPr>
              <a:t>the</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clustering</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process</a:t>
            </a:r>
            <a:r>
              <a:rPr lang="es-MX" sz="2200" b="1" dirty="0">
                <a:solidFill>
                  <a:srgbClr val="1F3864"/>
                </a:solidFill>
                <a:latin typeface="Arial Narrow"/>
                <a:ea typeface="Arial Narrow"/>
                <a:cs typeface="Arial Narrow"/>
                <a:sym typeface="Arial Narrow"/>
              </a:rPr>
              <a:t> in </a:t>
            </a:r>
            <a:r>
              <a:rPr lang="es-MX" sz="2200" b="1" dirty="0" err="1">
                <a:solidFill>
                  <a:srgbClr val="1F3864"/>
                </a:solidFill>
                <a:latin typeface="Arial Narrow"/>
                <a:ea typeface="Arial Narrow"/>
                <a:cs typeface="Arial Narrow"/>
                <a:sym typeface="Arial Narrow"/>
              </a:rPr>
              <a:t>Mexico</a:t>
            </a:r>
            <a:r>
              <a:rPr lang="es-MX" sz="2200" b="1" dirty="0">
                <a:solidFill>
                  <a:srgbClr val="1F3864"/>
                </a:solidFill>
                <a:latin typeface="Arial Narrow"/>
                <a:ea typeface="Arial Narrow"/>
                <a:cs typeface="Arial Narrow"/>
                <a:sym typeface="Arial Narrow"/>
              </a:rPr>
              <a:t> and </a:t>
            </a:r>
            <a:r>
              <a:rPr lang="es-MX" sz="2200" b="1" dirty="0" err="1">
                <a:solidFill>
                  <a:srgbClr val="1F3864"/>
                </a:solidFill>
                <a:latin typeface="Arial Narrow"/>
                <a:ea typeface="Arial Narrow"/>
                <a:cs typeface="Arial Narrow"/>
                <a:sym typeface="Arial Narrow"/>
              </a:rPr>
              <a:t>Latin</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America</a:t>
            </a:r>
            <a:r>
              <a:rPr lang="es-MX" sz="2200" b="1" dirty="0">
                <a:solidFill>
                  <a:srgbClr val="1F3864"/>
                </a:solidFill>
                <a:latin typeface="Arial Narrow"/>
                <a:ea typeface="Arial Narrow"/>
                <a:cs typeface="Arial Narrow"/>
                <a:sym typeface="Arial Narrow"/>
              </a:rPr>
              <a:t>; and </a:t>
            </a:r>
            <a:r>
              <a:rPr lang="es-MX" sz="2200" b="1" dirty="0" err="1">
                <a:solidFill>
                  <a:srgbClr val="1F3864"/>
                </a:solidFill>
                <a:latin typeface="Arial Narrow"/>
                <a:ea typeface="Arial Narrow"/>
                <a:cs typeface="Arial Narrow"/>
                <a:sym typeface="Arial Narrow"/>
              </a:rPr>
              <a:t>for</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being</a:t>
            </a:r>
            <a:r>
              <a:rPr lang="es-MX" sz="2200" b="1" dirty="0">
                <a:solidFill>
                  <a:srgbClr val="1F3864"/>
                </a:solidFill>
                <a:latin typeface="Arial Narrow"/>
                <a:ea typeface="Arial Narrow"/>
                <a:cs typeface="Arial Narrow"/>
                <a:sym typeface="Arial Narrow"/>
              </a:rPr>
              <a:t> a role </a:t>
            </a:r>
            <a:r>
              <a:rPr lang="es-MX" sz="2200" b="1" dirty="0" err="1">
                <a:solidFill>
                  <a:srgbClr val="1F3864"/>
                </a:solidFill>
                <a:latin typeface="Arial Narrow"/>
                <a:ea typeface="Arial Narrow"/>
                <a:cs typeface="Arial Narrow"/>
                <a:sym typeface="Arial Narrow"/>
              </a:rPr>
              <a:t>model</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for</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excellence</a:t>
            </a:r>
            <a:r>
              <a:rPr lang="es-MX" sz="2200" b="1" dirty="0">
                <a:solidFill>
                  <a:srgbClr val="1F3864"/>
                </a:solidFill>
                <a:latin typeface="Arial Narrow"/>
                <a:ea typeface="Arial Narrow"/>
                <a:cs typeface="Arial Narrow"/>
                <a:sym typeface="Arial Narrow"/>
              </a:rPr>
              <a:t> in </a:t>
            </a:r>
            <a:r>
              <a:rPr lang="es-MX" sz="2200" b="1" dirty="0" err="1">
                <a:solidFill>
                  <a:srgbClr val="1F3864"/>
                </a:solidFill>
                <a:latin typeface="Arial Narrow"/>
                <a:ea typeface="Arial Narrow"/>
                <a:cs typeface="Arial Narrow"/>
                <a:sym typeface="Arial Narrow"/>
              </a:rPr>
              <a:t>the</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implementation</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of</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its</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management</a:t>
            </a:r>
            <a:r>
              <a:rPr lang="es-MX" sz="2200" b="1" dirty="0">
                <a:solidFill>
                  <a:srgbClr val="1F3864"/>
                </a:solidFill>
                <a:latin typeface="Arial Narrow"/>
                <a:ea typeface="Arial Narrow"/>
                <a:cs typeface="Arial Narrow"/>
                <a:sym typeface="Arial Narrow"/>
              </a:rPr>
              <a:t> </a:t>
            </a:r>
            <a:r>
              <a:rPr lang="es-MX" sz="2200" b="1" dirty="0" err="1">
                <a:solidFill>
                  <a:srgbClr val="1F3864"/>
                </a:solidFill>
                <a:latin typeface="Arial Narrow"/>
                <a:ea typeface="Arial Narrow"/>
                <a:cs typeface="Arial Narrow"/>
                <a:sym typeface="Arial Narrow"/>
              </a:rPr>
              <a:t>processes</a:t>
            </a:r>
            <a:r>
              <a:rPr lang="es-MX" sz="2200" b="1" dirty="0">
                <a:solidFill>
                  <a:srgbClr val="1F3864"/>
                </a:solidFill>
                <a:latin typeface="Arial Narrow"/>
                <a:ea typeface="Arial Narrow"/>
                <a:cs typeface="Arial Narrow"/>
                <a:sym typeface="Arial Narrow"/>
              </a:rPr>
              <a:t>.</a:t>
            </a:r>
            <a:endParaRPr sz="2200" b="1" i="0" u="none" strike="noStrike" cap="none" dirty="0">
              <a:solidFill>
                <a:srgbClr val="FF0000"/>
              </a:solidFill>
              <a:latin typeface="Arial Narrow"/>
              <a:ea typeface="Arial Narrow"/>
              <a:cs typeface="Arial Narrow"/>
              <a:sym typeface="Arial Narrow"/>
            </a:endParaRPr>
          </a:p>
        </p:txBody>
      </p:sp>
      <p:pic>
        <p:nvPicPr>
          <p:cNvPr id="167" name="Google Shape;167;p4" descr="Inalámbrico contorno"/>
          <p:cNvPicPr preferRelativeResize="0"/>
          <p:nvPr/>
        </p:nvPicPr>
        <p:blipFill rotWithShape="1">
          <a:blip r:embed="rId4">
            <a:alphaModFix/>
          </a:blip>
          <a:srcRect/>
          <a:stretch/>
        </p:blipFill>
        <p:spPr>
          <a:xfrm rot="5400000">
            <a:off x="7561735" y="912765"/>
            <a:ext cx="914400" cy="914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grpSp>
        <p:nvGrpSpPr>
          <p:cNvPr id="172" name="Google Shape;172;p5"/>
          <p:cNvGrpSpPr/>
          <p:nvPr/>
        </p:nvGrpSpPr>
        <p:grpSpPr>
          <a:xfrm>
            <a:off x="0" y="216568"/>
            <a:ext cx="12192000" cy="6641433"/>
            <a:chOff x="0" y="216568"/>
            <a:chExt cx="12192000" cy="6641433"/>
          </a:xfrm>
        </p:grpSpPr>
        <p:pic>
          <p:nvPicPr>
            <p:cNvPr id="173" name="Google Shape;173;p5" descr="Logotipo&#10;&#10;Descripción generada automáticamente"/>
            <p:cNvPicPr preferRelativeResize="0"/>
            <p:nvPr/>
          </p:nvPicPr>
          <p:blipFill rotWithShape="1">
            <a:blip r:embed="rId3">
              <a:alphaModFix/>
            </a:blip>
            <a:srcRect b="3158"/>
            <a:stretch/>
          </p:blipFill>
          <p:spPr>
            <a:xfrm>
              <a:off x="0" y="216568"/>
              <a:ext cx="12192000" cy="6641432"/>
            </a:xfrm>
            <a:prstGeom prst="rect">
              <a:avLst/>
            </a:prstGeom>
            <a:noFill/>
            <a:ln>
              <a:noFill/>
            </a:ln>
          </p:spPr>
        </p:pic>
        <p:sp>
          <p:nvSpPr>
            <p:cNvPr id="174" name="Google Shape;174;p5"/>
            <p:cNvSpPr txBox="1"/>
            <p:nvPr/>
          </p:nvSpPr>
          <p:spPr>
            <a:xfrm>
              <a:off x="53650" y="4200125"/>
              <a:ext cx="2967300" cy="923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a:solidFill>
                    <a:srgbClr val="0B1038"/>
                  </a:solidFill>
                  <a:latin typeface="Arial Narrow"/>
                  <a:ea typeface="Arial Narrow"/>
                  <a:cs typeface="Arial Narrow"/>
                  <a:sym typeface="Arial Narrow"/>
                </a:rPr>
                <a:t>Opportunity to achieve goals together, difficult to accomplish individually</a:t>
              </a:r>
              <a:endParaRPr sz="1400" b="0" i="0" u="none" strike="noStrike" cap="none">
                <a:solidFill>
                  <a:srgbClr val="000000"/>
                </a:solidFill>
                <a:latin typeface="Arial"/>
                <a:ea typeface="Arial"/>
                <a:cs typeface="Arial"/>
                <a:sym typeface="Arial"/>
              </a:endParaRPr>
            </a:p>
          </p:txBody>
        </p:sp>
        <p:sp>
          <p:nvSpPr>
            <p:cNvPr id="175" name="Google Shape;175;p5"/>
            <p:cNvSpPr txBox="1"/>
            <p:nvPr/>
          </p:nvSpPr>
          <p:spPr>
            <a:xfrm>
              <a:off x="838200" y="521417"/>
              <a:ext cx="10515600" cy="9971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B1038"/>
                </a:buClr>
                <a:buSzPts val="3200"/>
                <a:buFont typeface="Arial Rounded"/>
                <a:buNone/>
              </a:pPr>
              <a:r>
                <a:rPr lang="es-MX" sz="3200" b="1">
                  <a:solidFill>
                    <a:srgbClr val="0B1038"/>
                  </a:solidFill>
                  <a:latin typeface="Arial Rounded"/>
                  <a:ea typeface="Arial Rounded"/>
                  <a:cs typeface="Arial Rounded"/>
                  <a:sym typeface="Arial Rounded"/>
                </a:rPr>
                <a:t>MAIN BENEFITS</a:t>
              </a:r>
              <a:endParaRPr sz="1400" b="0" i="0" u="none" strike="noStrike" cap="none">
                <a:solidFill>
                  <a:srgbClr val="000000"/>
                </a:solidFill>
                <a:latin typeface="Arial"/>
                <a:ea typeface="Arial"/>
                <a:cs typeface="Arial"/>
                <a:sym typeface="Arial"/>
              </a:endParaRPr>
            </a:p>
          </p:txBody>
        </p:sp>
        <p:sp>
          <p:nvSpPr>
            <p:cNvPr id="176" name="Google Shape;176;p5"/>
            <p:cNvSpPr/>
            <p:nvPr/>
          </p:nvSpPr>
          <p:spPr>
            <a:xfrm rot="5400000" flipH="1">
              <a:off x="300167" y="368488"/>
              <a:ext cx="155838" cy="756172"/>
            </a:xfrm>
            <a:prstGeom prst="round2SameRect">
              <a:avLst>
                <a:gd name="adj1" fmla="val 50000"/>
                <a:gd name="adj2" fmla="val 0"/>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7" name="Google Shape;177;p5"/>
            <p:cNvSpPr txBox="1"/>
            <p:nvPr/>
          </p:nvSpPr>
          <p:spPr>
            <a:xfrm>
              <a:off x="299032" y="2888071"/>
              <a:ext cx="3233100" cy="615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a:solidFill>
                    <a:srgbClr val="0B1038"/>
                  </a:solidFill>
                  <a:latin typeface="Arial Narrow"/>
                  <a:ea typeface="Arial Narrow"/>
                  <a:cs typeface="Arial Narrow"/>
                  <a:sym typeface="Arial Narrow"/>
                </a:rPr>
                <a:t>Possibility of integration into the production supply chain</a:t>
              </a:r>
              <a:endParaRPr sz="1400" b="0" i="0" u="none" strike="noStrike" cap="none">
                <a:solidFill>
                  <a:srgbClr val="000000"/>
                </a:solidFill>
                <a:latin typeface="Arial"/>
                <a:ea typeface="Arial"/>
                <a:cs typeface="Arial"/>
                <a:sym typeface="Arial"/>
              </a:endParaRPr>
            </a:p>
          </p:txBody>
        </p:sp>
        <p:sp>
          <p:nvSpPr>
            <p:cNvPr id="178" name="Google Shape;178;p5"/>
            <p:cNvSpPr txBox="1"/>
            <p:nvPr/>
          </p:nvSpPr>
          <p:spPr>
            <a:xfrm>
              <a:off x="838200" y="1770327"/>
              <a:ext cx="3233228" cy="61555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a:solidFill>
                    <a:srgbClr val="0B1038"/>
                  </a:solidFill>
                  <a:latin typeface="Arial Narrow"/>
                  <a:ea typeface="Arial Narrow"/>
                  <a:cs typeface="Arial Narrow"/>
                  <a:sym typeface="Arial Narrow"/>
                </a:rPr>
                <a:t>Access to government funds and financing options</a:t>
              </a:r>
              <a:endParaRPr sz="1400" b="0" i="0" u="none" strike="noStrike" cap="none">
                <a:solidFill>
                  <a:srgbClr val="000000"/>
                </a:solidFill>
                <a:latin typeface="Arial"/>
                <a:ea typeface="Arial"/>
                <a:cs typeface="Arial"/>
                <a:sym typeface="Arial"/>
              </a:endParaRPr>
            </a:p>
          </p:txBody>
        </p:sp>
        <p:sp>
          <p:nvSpPr>
            <p:cNvPr id="179" name="Google Shape;179;p5"/>
            <p:cNvSpPr txBox="1"/>
            <p:nvPr/>
          </p:nvSpPr>
          <p:spPr>
            <a:xfrm>
              <a:off x="8616864" y="1698171"/>
              <a:ext cx="3233228" cy="30777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0B1038"/>
                  </a:solidFill>
                  <a:latin typeface="Arial Narrow"/>
                  <a:ea typeface="Arial Narrow"/>
                  <a:cs typeface="Arial Narrow"/>
                  <a:sym typeface="Arial Narrow"/>
                </a:rPr>
                <a:t>Benchmarking </a:t>
              </a:r>
              <a:r>
                <a:rPr lang="es-MX" sz="2000" b="1">
                  <a:solidFill>
                    <a:srgbClr val="0B1038"/>
                  </a:solidFill>
                  <a:latin typeface="Arial Narrow"/>
                  <a:ea typeface="Arial Narrow"/>
                  <a:cs typeface="Arial Narrow"/>
                  <a:sym typeface="Arial Narrow"/>
                </a:rPr>
                <a:t>&amp;</a:t>
              </a:r>
              <a:r>
                <a:rPr lang="es-MX" sz="2000" b="1" i="0" u="none" strike="noStrike" cap="none">
                  <a:solidFill>
                    <a:srgbClr val="0B1038"/>
                  </a:solidFill>
                  <a:latin typeface="Arial Narrow"/>
                  <a:ea typeface="Arial Narrow"/>
                  <a:cs typeface="Arial Narrow"/>
                  <a:sym typeface="Arial Narrow"/>
                </a:rPr>
                <a:t> Networking</a:t>
              </a:r>
              <a:endParaRPr sz="1400" b="0" i="0" u="none" strike="noStrike" cap="none">
                <a:solidFill>
                  <a:srgbClr val="000000"/>
                </a:solidFill>
                <a:latin typeface="Arial"/>
                <a:ea typeface="Arial"/>
                <a:cs typeface="Arial"/>
                <a:sym typeface="Arial"/>
              </a:endParaRPr>
            </a:p>
          </p:txBody>
        </p:sp>
        <p:sp>
          <p:nvSpPr>
            <p:cNvPr id="180" name="Google Shape;180;p5"/>
            <p:cNvSpPr txBox="1"/>
            <p:nvPr/>
          </p:nvSpPr>
          <p:spPr>
            <a:xfrm>
              <a:off x="9560860" y="4218132"/>
              <a:ext cx="2307900" cy="923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a:solidFill>
                    <a:srgbClr val="0B1038"/>
                  </a:solidFill>
                  <a:latin typeface="Arial Narrow"/>
                  <a:ea typeface="Arial Narrow"/>
                  <a:cs typeface="Arial Narrow"/>
                  <a:sym typeface="Arial Narrow"/>
                </a:rPr>
                <a:t>Specialized training and optimization of training costs</a:t>
              </a:r>
              <a:endParaRPr sz="1400" b="0" i="0" u="none" strike="noStrike" cap="none">
                <a:solidFill>
                  <a:srgbClr val="000000"/>
                </a:solidFill>
                <a:latin typeface="Arial"/>
                <a:ea typeface="Arial"/>
                <a:cs typeface="Arial"/>
                <a:sym typeface="Arial"/>
              </a:endParaRPr>
            </a:p>
          </p:txBody>
        </p:sp>
        <p:sp>
          <p:nvSpPr>
            <p:cNvPr id="181" name="Google Shape;181;p5"/>
            <p:cNvSpPr txBox="1"/>
            <p:nvPr/>
          </p:nvSpPr>
          <p:spPr>
            <a:xfrm>
              <a:off x="9750829" y="2735671"/>
              <a:ext cx="2099400" cy="923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dirty="0">
                  <a:solidFill>
                    <a:srgbClr val="0B1038"/>
                  </a:solidFill>
                  <a:latin typeface="Arial Narrow"/>
                  <a:ea typeface="Arial Narrow"/>
                  <a:cs typeface="Arial Narrow"/>
                  <a:sym typeface="Arial Narrow"/>
                </a:rPr>
                <a:t>Enabling the transition to the Vehicle of the Future</a:t>
              </a:r>
              <a:endParaRPr lang="es-MX" sz="1400" b="0" i="0" u="none" strike="noStrike" cap="none" dirty="0">
                <a:solidFill>
                  <a:srgbClr val="000000"/>
                </a:solidFill>
                <a:latin typeface="Arial"/>
                <a:ea typeface="Arial"/>
                <a:cs typeface="Arial"/>
                <a:sym typeface="Arial"/>
              </a:endParaRPr>
            </a:p>
          </p:txBody>
        </p:sp>
        <p:sp>
          <p:nvSpPr>
            <p:cNvPr id="182" name="Google Shape;182;p5"/>
            <p:cNvSpPr txBox="1"/>
            <p:nvPr/>
          </p:nvSpPr>
          <p:spPr>
            <a:xfrm>
              <a:off x="244977" y="5682955"/>
              <a:ext cx="3233100" cy="307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a:solidFill>
                    <a:srgbClr val="0B1038"/>
                  </a:solidFill>
                  <a:latin typeface="Arial Narrow"/>
                  <a:ea typeface="Arial Narrow"/>
                  <a:cs typeface="Arial Narrow"/>
                  <a:sym typeface="Arial Narrow"/>
                </a:rPr>
                <a:t>Synergies</a:t>
              </a:r>
              <a:endParaRPr sz="1400" b="0" i="0" u="none" strike="noStrike" cap="none">
                <a:solidFill>
                  <a:srgbClr val="000000"/>
                </a:solidFill>
                <a:latin typeface="Arial"/>
                <a:ea typeface="Arial"/>
                <a:cs typeface="Arial"/>
                <a:sym typeface="Arial"/>
              </a:endParaRPr>
            </a:p>
          </p:txBody>
        </p:sp>
        <p:pic>
          <p:nvPicPr>
            <p:cNvPr id="183" name="Google Shape;183;p5"/>
            <p:cNvPicPr preferRelativeResize="0"/>
            <p:nvPr/>
          </p:nvPicPr>
          <p:blipFill rotWithShape="1">
            <a:blip r:embed="rId4">
              <a:alphaModFix/>
            </a:blip>
            <a:srcRect b="65778"/>
            <a:stretch/>
          </p:blipFill>
          <p:spPr>
            <a:xfrm>
              <a:off x="2562344" y="5547377"/>
              <a:ext cx="2501746" cy="1310624"/>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2" name="Imagen 1">
            <a:extLst>
              <a:ext uri="{FF2B5EF4-FFF2-40B4-BE49-F238E27FC236}">
                <a16:creationId xmlns:a16="http://schemas.microsoft.com/office/drawing/2014/main" id="{D67A7701-C67C-6DEA-5236-CF87D2D10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9" name="Google Shape;189;p6"/>
          <p:cNvSpPr txBox="1"/>
          <p:nvPr/>
        </p:nvSpPr>
        <p:spPr>
          <a:xfrm>
            <a:off x="838200" y="525818"/>
            <a:ext cx="10515600" cy="9971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200"/>
              <a:buFont typeface="Arial Rounded"/>
              <a:buNone/>
            </a:pPr>
            <a:r>
              <a:rPr lang="es-MX" sz="3200" b="1">
                <a:solidFill>
                  <a:schemeClr val="lt1"/>
                </a:solidFill>
                <a:latin typeface="Arial Rounded"/>
                <a:ea typeface="Arial Rounded"/>
                <a:cs typeface="Arial Rounded"/>
                <a:sym typeface="Arial Rounded"/>
              </a:rPr>
              <a:t>ABOUT US</a:t>
            </a:r>
            <a:endParaRPr sz="1400" b="0" i="0" u="none" strike="noStrike" cap="none">
              <a:solidFill>
                <a:srgbClr val="000000"/>
              </a:solidFill>
              <a:latin typeface="Arial"/>
              <a:ea typeface="Arial"/>
              <a:cs typeface="Arial"/>
              <a:sym typeface="Arial"/>
            </a:endParaRPr>
          </a:p>
        </p:txBody>
      </p:sp>
      <p:sp>
        <p:nvSpPr>
          <p:cNvPr id="190" name="Google Shape;190;p6"/>
          <p:cNvSpPr/>
          <p:nvPr/>
        </p:nvSpPr>
        <p:spPr>
          <a:xfrm>
            <a:off x="1352611" y="1932030"/>
            <a:ext cx="3075347" cy="1341283"/>
          </a:xfrm>
          <a:prstGeom prst="rect">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s-MX" sz="2800" b="1" i="0" u="none" strike="noStrike" cap="none">
                <a:solidFill>
                  <a:schemeClr val="lt1"/>
                </a:solidFill>
                <a:latin typeface="Arial Rounded"/>
                <a:ea typeface="Arial Rounded"/>
                <a:cs typeface="Arial Rounded"/>
                <a:sym typeface="Arial Rounded"/>
              </a:rPr>
              <a:t>Visi</a:t>
            </a:r>
            <a:r>
              <a:rPr lang="es-MX" sz="2800" b="1">
                <a:solidFill>
                  <a:schemeClr val="lt1"/>
                </a:solidFill>
                <a:latin typeface="Arial Rounded"/>
                <a:ea typeface="Arial Rounded"/>
                <a:cs typeface="Arial Rounded"/>
                <a:sym typeface="Arial Rounded"/>
              </a:rPr>
              <a:t>o</a:t>
            </a:r>
            <a:r>
              <a:rPr lang="es-MX" sz="2800" b="1" i="0" u="none" strike="noStrike" cap="none">
                <a:solidFill>
                  <a:schemeClr val="lt1"/>
                </a:solidFill>
                <a:latin typeface="Arial Rounded"/>
                <a:ea typeface="Arial Rounded"/>
                <a:cs typeface="Arial Rounded"/>
                <a:sym typeface="Arial Rounded"/>
              </a:rPr>
              <a:t>n</a:t>
            </a:r>
            <a:endParaRPr sz="1400" b="0" i="0" u="none" strike="noStrike" cap="none">
              <a:solidFill>
                <a:srgbClr val="000000"/>
              </a:solidFill>
              <a:latin typeface="Arial"/>
              <a:ea typeface="Arial"/>
              <a:cs typeface="Arial"/>
              <a:sym typeface="Arial"/>
            </a:endParaRPr>
          </a:p>
        </p:txBody>
      </p:sp>
      <p:sp>
        <p:nvSpPr>
          <p:cNvPr id="191" name="Google Shape;191;p6"/>
          <p:cNvSpPr/>
          <p:nvPr/>
        </p:nvSpPr>
        <p:spPr>
          <a:xfrm>
            <a:off x="1352611" y="3318077"/>
            <a:ext cx="3075347" cy="253681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MX" sz="1800">
                <a:solidFill>
                  <a:schemeClr val="lt1"/>
                </a:solidFill>
                <a:latin typeface="Arial Narrow"/>
                <a:ea typeface="Arial Narrow"/>
                <a:cs typeface="Arial Narrow"/>
                <a:sym typeface="Arial Narrow"/>
              </a:rPr>
              <a:t>To be recognized in the automotive industry for the high degree of competitiveness, technology and sustainable growth in Nuevo Leon, contributing to the development of Mexico</a:t>
            </a:r>
            <a:endParaRPr sz="1400" b="0" i="0" u="none" strike="noStrike" cap="none">
              <a:solidFill>
                <a:srgbClr val="000000"/>
              </a:solidFill>
              <a:latin typeface="Arial"/>
              <a:ea typeface="Arial"/>
              <a:cs typeface="Arial"/>
              <a:sym typeface="Arial"/>
            </a:endParaRPr>
          </a:p>
        </p:txBody>
      </p:sp>
      <p:sp>
        <p:nvSpPr>
          <p:cNvPr id="192" name="Google Shape;192;p6"/>
          <p:cNvSpPr/>
          <p:nvPr/>
        </p:nvSpPr>
        <p:spPr>
          <a:xfrm>
            <a:off x="2617592" y="1597093"/>
            <a:ext cx="657225" cy="657225"/>
          </a:xfrm>
          <a:prstGeom prst="ellipse">
            <a:avLst/>
          </a:prstGeom>
          <a:solidFill>
            <a:srgbClr val="CD1719"/>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 name="Google Shape;193;p6"/>
          <p:cNvSpPr/>
          <p:nvPr/>
        </p:nvSpPr>
        <p:spPr>
          <a:xfrm>
            <a:off x="4970656" y="1932030"/>
            <a:ext cx="3075347" cy="1341283"/>
          </a:xfrm>
          <a:prstGeom prst="rect">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s-MX" sz="2800" b="1" i="0" u="none" strike="noStrike" cap="none">
                <a:solidFill>
                  <a:schemeClr val="lt1"/>
                </a:solidFill>
                <a:latin typeface="Arial Rounded"/>
                <a:ea typeface="Arial Rounded"/>
                <a:cs typeface="Arial Rounded"/>
                <a:sym typeface="Arial Rounded"/>
              </a:rPr>
              <a:t>Missi</a:t>
            </a:r>
            <a:r>
              <a:rPr lang="es-MX" sz="2800" b="1">
                <a:solidFill>
                  <a:schemeClr val="lt1"/>
                </a:solidFill>
                <a:latin typeface="Arial Rounded"/>
                <a:ea typeface="Arial Rounded"/>
                <a:cs typeface="Arial Rounded"/>
                <a:sym typeface="Arial Rounded"/>
              </a:rPr>
              <a:t>o</a:t>
            </a:r>
            <a:r>
              <a:rPr lang="es-MX" sz="2800" b="1" i="0" u="none" strike="noStrike" cap="none">
                <a:solidFill>
                  <a:schemeClr val="lt1"/>
                </a:solidFill>
                <a:latin typeface="Arial Rounded"/>
                <a:ea typeface="Arial Rounded"/>
                <a:cs typeface="Arial Rounded"/>
                <a:sym typeface="Arial Rounded"/>
              </a:rPr>
              <a:t>n</a:t>
            </a:r>
            <a:endParaRPr sz="1400" b="0" i="0" u="none" strike="noStrike" cap="none">
              <a:solidFill>
                <a:srgbClr val="000000"/>
              </a:solidFill>
              <a:latin typeface="Arial"/>
              <a:ea typeface="Arial"/>
              <a:cs typeface="Arial"/>
              <a:sym typeface="Arial"/>
            </a:endParaRPr>
          </a:p>
        </p:txBody>
      </p:sp>
      <p:sp>
        <p:nvSpPr>
          <p:cNvPr id="194" name="Google Shape;194;p6"/>
          <p:cNvSpPr/>
          <p:nvPr/>
        </p:nvSpPr>
        <p:spPr>
          <a:xfrm>
            <a:off x="6171250" y="1597093"/>
            <a:ext cx="657225" cy="657225"/>
          </a:xfrm>
          <a:prstGeom prst="ellipse">
            <a:avLst/>
          </a:prstGeom>
          <a:solidFill>
            <a:srgbClr val="CD1719"/>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5" name="Google Shape;195;p6" descr="Montañas contorno"/>
          <p:cNvPicPr preferRelativeResize="0"/>
          <p:nvPr/>
        </p:nvPicPr>
        <p:blipFill rotWithShape="1">
          <a:blip r:embed="rId4">
            <a:alphaModFix/>
          </a:blip>
          <a:srcRect/>
          <a:stretch/>
        </p:blipFill>
        <p:spPr>
          <a:xfrm>
            <a:off x="2800913" y="1704254"/>
            <a:ext cx="342106" cy="342106"/>
          </a:xfrm>
          <a:prstGeom prst="rect">
            <a:avLst/>
          </a:prstGeom>
          <a:noFill/>
          <a:ln>
            <a:noFill/>
          </a:ln>
        </p:spPr>
      </p:pic>
      <p:sp>
        <p:nvSpPr>
          <p:cNvPr id="196" name="Google Shape;196;p6"/>
          <p:cNvSpPr/>
          <p:nvPr/>
        </p:nvSpPr>
        <p:spPr>
          <a:xfrm>
            <a:off x="4970656" y="3374408"/>
            <a:ext cx="3075347" cy="253681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MX" sz="1800">
                <a:solidFill>
                  <a:schemeClr val="lt1"/>
                </a:solidFill>
                <a:latin typeface="Arial Narrow"/>
                <a:ea typeface="Arial Narrow"/>
                <a:cs typeface="Arial Narrow"/>
                <a:sym typeface="Arial Narrow"/>
              </a:rPr>
              <a:t>To promote the competitiveness and growth of the automotive sector in the region through collaboration, interconnection and synergies between government, academia and companies.</a:t>
            </a:r>
            <a:endParaRPr sz="1400" b="0" i="0" u="none" strike="noStrike" cap="none">
              <a:solidFill>
                <a:srgbClr val="000000"/>
              </a:solidFill>
              <a:latin typeface="Arial"/>
              <a:ea typeface="Arial"/>
              <a:cs typeface="Arial"/>
              <a:sym typeface="Arial"/>
            </a:endParaRPr>
          </a:p>
        </p:txBody>
      </p:sp>
      <p:pic>
        <p:nvPicPr>
          <p:cNvPr id="197" name="Google Shape;197;p6" descr="Escalada contorno"/>
          <p:cNvPicPr preferRelativeResize="0"/>
          <p:nvPr/>
        </p:nvPicPr>
        <p:blipFill rotWithShape="1">
          <a:blip r:embed="rId5">
            <a:alphaModFix/>
          </a:blip>
          <a:srcRect/>
          <a:stretch/>
        </p:blipFill>
        <p:spPr>
          <a:xfrm rot="5400000">
            <a:off x="6269287" y="1682909"/>
            <a:ext cx="435389" cy="435389"/>
          </a:xfrm>
          <a:prstGeom prst="rect">
            <a:avLst/>
          </a:prstGeom>
          <a:noFill/>
          <a:ln>
            <a:noFill/>
          </a:ln>
        </p:spPr>
      </p:pic>
      <p:sp>
        <p:nvSpPr>
          <p:cNvPr id="198" name="Google Shape;198;p6"/>
          <p:cNvSpPr/>
          <p:nvPr/>
        </p:nvSpPr>
        <p:spPr>
          <a:xfrm>
            <a:off x="8502760" y="1934180"/>
            <a:ext cx="3075347" cy="1341283"/>
          </a:xfrm>
          <a:prstGeom prst="rect">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s-MX" sz="2800" b="1">
                <a:solidFill>
                  <a:schemeClr val="lt1"/>
                </a:solidFill>
                <a:latin typeface="Arial Rounded"/>
                <a:ea typeface="Arial Rounded"/>
                <a:cs typeface="Arial Rounded"/>
                <a:sym typeface="Arial Rounded"/>
              </a:rPr>
              <a:t>Values</a:t>
            </a:r>
            <a:endParaRPr sz="1400" b="0" i="0" u="none" strike="noStrike" cap="none">
              <a:solidFill>
                <a:srgbClr val="000000"/>
              </a:solidFill>
              <a:latin typeface="Arial"/>
              <a:ea typeface="Arial"/>
              <a:cs typeface="Arial"/>
              <a:sym typeface="Arial"/>
            </a:endParaRPr>
          </a:p>
        </p:txBody>
      </p:sp>
      <p:sp>
        <p:nvSpPr>
          <p:cNvPr id="199" name="Google Shape;199;p6"/>
          <p:cNvSpPr/>
          <p:nvPr/>
        </p:nvSpPr>
        <p:spPr>
          <a:xfrm>
            <a:off x="8502760" y="3429000"/>
            <a:ext cx="3075347" cy="238710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MX" sz="1800">
                <a:solidFill>
                  <a:schemeClr val="lt1"/>
                </a:solidFill>
                <a:latin typeface="Arial Narrow"/>
                <a:ea typeface="Arial Narrow"/>
                <a:cs typeface="Arial Narrow"/>
                <a:sym typeface="Arial Narrow"/>
              </a:rPr>
              <a:t>Integrity</a:t>
            </a:r>
            <a:endParaRPr sz="1800">
              <a:solidFill>
                <a:schemeClr val="lt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800"/>
              <a:buFont typeface="Arial"/>
              <a:buNone/>
            </a:pPr>
            <a:r>
              <a:rPr lang="es-MX" sz="1800">
                <a:solidFill>
                  <a:schemeClr val="lt1"/>
                </a:solidFill>
                <a:latin typeface="Arial Narrow"/>
                <a:ea typeface="Arial Narrow"/>
                <a:cs typeface="Arial Narrow"/>
                <a:sym typeface="Arial Narrow"/>
              </a:rPr>
              <a:t>Responsibility </a:t>
            </a:r>
            <a:endParaRPr sz="1800">
              <a:solidFill>
                <a:schemeClr val="lt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800"/>
              <a:buFont typeface="Arial"/>
              <a:buNone/>
            </a:pPr>
            <a:r>
              <a:rPr lang="es-MX" sz="1800">
                <a:solidFill>
                  <a:schemeClr val="lt1"/>
                </a:solidFill>
                <a:latin typeface="Arial Narrow"/>
                <a:ea typeface="Arial Narrow"/>
                <a:cs typeface="Arial Narrow"/>
                <a:sym typeface="Arial Narrow"/>
              </a:rPr>
              <a:t>Collaboration </a:t>
            </a:r>
            <a:endParaRPr sz="1800">
              <a:solidFill>
                <a:schemeClr val="lt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800"/>
              <a:buFont typeface="Arial"/>
              <a:buNone/>
            </a:pPr>
            <a:r>
              <a:rPr lang="es-MX" sz="1800">
                <a:solidFill>
                  <a:schemeClr val="lt1"/>
                </a:solidFill>
                <a:latin typeface="Arial Narrow"/>
                <a:ea typeface="Arial Narrow"/>
                <a:cs typeface="Arial Narrow"/>
                <a:sym typeface="Arial Narrow"/>
              </a:rPr>
              <a:t>Innovation </a:t>
            </a:r>
            <a:endParaRPr sz="1800">
              <a:solidFill>
                <a:schemeClr val="lt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800"/>
              <a:buFont typeface="Arial"/>
              <a:buNone/>
            </a:pPr>
            <a:r>
              <a:rPr lang="es-MX" sz="1800">
                <a:solidFill>
                  <a:schemeClr val="lt1"/>
                </a:solidFill>
                <a:latin typeface="Arial Narrow"/>
                <a:ea typeface="Arial Narrow"/>
                <a:cs typeface="Arial Narrow"/>
                <a:sym typeface="Arial Narrow"/>
              </a:rPr>
              <a:t>Customer Focus</a:t>
            </a:r>
            <a:endParaRPr sz="1400" b="0" i="0" u="none" strike="noStrike" cap="none">
              <a:solidFill>
                <a:srgbClr val="000000"/>
              </a:solidFill>
              <a:latin typeface="Arial"/>
              <a:ea typeface="Arial"/>
              <a:cs typeface="Arial"/>
              <a:sym typeface="Arial"/>
            </a:endParaRPr>
          </a:p>
        </p:txBody>
      </p:sp>
      <p:sp>
        <p:nvSpPr>
          <p:cNvPr id="200" name="Google Shape;200;p6"/>
          <p:cNvSpPr/>
          <p:nvPr/>
        </p:nvSpPr>
        <p:spPr>
          <a:xfrm>
            <a:off x="9716229" y="1599243"/>
            <a:ext cx="657225" cy="657225"/>
          </a:xfrm>
          <a:prstGeom prst="ellipse">
            <a:avLst/>
          </a:prstGeom>
          <a:solidFill>
            <a:srgbClr val="CD1719"/>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1" name="Google Shape;201;p6" descr="ADN con relleno sólido"/>
          <p:cNvPicPr preferRelativeResize="0"/>
          <p:nvPr/>
        </p:nvPicPr>
        <p:blipFill rotWithShape="1">
          <a:blip r:embed="rId6">
            <a:alphaModFix/>
          </a:blip>
          <a:srcRect/>
          <a:stretch/>
        </p:blipFill>
        <p:spPr>
          <a:xfrm>
            <a:off x="9816241" y="1705580"/>
            <a:ext cx="457200" cy="457200"/>
          </a:xfrm>
          <a:prstGeom prst="rect">
            <a:avLst/>
          </a:prstGeom>
          <a:noFill/>
          <a:ln>
            <a:noFill/>
          </a:ln>
        </p:spPr>
      </p:pic>
      <p:pic>
        <p:nvPicPr>
          <p:cNvPr id="202" name="Google Shape;202;p6" descr="Logotipo&#10;&#10;Descripción generada automáticamente"/>
          <p:cNvPicPr preferRelativeResize="0"/>
          <p:nvPr/>
        </p:nvPicPr>
        <p:blipFill rotWithShape="1">
          <a:blip r:embed="rId7">
            <a:alphaModFix/>
          </a:blip>
          <a:srcRect t="34662" r="41533" b="4105"/>
          <a:stretch/>
        </p:blipFill>
        <p:spPr>
          <a:xfrm>
            <a:off x="11435828" y="222742"/>
            <a:ext cx="554724" cy="606152"/>
          </a:xfrm>
          <a:prstGeom prst="rect">
            <a:avLst/>
          </a:prstGeom>
          <a:noFill/>
          <a:ln>
            <a:noFill/>
          </a:ln>
        </p:spPr>
      </p:pic>
      <p:sp>
        <p:nvSpPr>
          <p:cNvPr id="203" name="Google Shape;203;p6"/>
          <p:cNvSpPr/>
          <p:nvPr/>
        </p:nvSpPr>
        <p:spPr>
          <a:xfrm rot="5400000" flipH="1">
            <a:off x="282191" y="372889"/>
            <a:ext cx="155838" cy="756172"/>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1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13" name="Google Shape;213;p17"/>
          <p:cNvSpPr/>
          <p:nvPr/>
        </p:nvSpPr>
        <p:spPr>
          <a:xfrm>
            <a:off x="3984713" y="1424720"/>
            <a:ext cx="4248318" cy="4248318"/>
          </a:xfrm>
          <a:prstGeom prst="ellipse">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4" name="Google Shape;214;p17"/>
          <p:cNvSpPr/>
          <p:nvPr/>
        </p:nvSpPr>
        <p:spPr>
          <a:xfrm>
            <a:off x="4529502" y="1973791"/>
            <a:ext cx="3189670" cy="3200013"/>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15" name="Google Shape;215;p17" descr="Logotipo&#10;&#10;Descripción generada automáticamente"/>
          <p:cNvPicPr preferRelativeResize="0"/>
          <p:nvPr/>
        </p:nvPicPr>
        <p:blipFill rotWithShape="1">
          <a:blip r:embed="rId4">
            <a:alphaModFix/>
          </a:blip>
          <a:srcRect t="34662" r="41533" b="4106"/>
          <a:stretch/>
        </p:blipFill>
        <p:spPr>
          <a:xfrm>
            <a:off x="5341338" y="2454885"/>
            <a:ext cx="1759372" cy="1922482"/>
          </a:xfrm>
          <a:prstGeom prst="rect">
            <a:avLst/>
          </a:prstGeom>
          <a:noFill/>
          <a:ln>
            <a:noFill/>
          </a:ln>
        </p:spPr>
      </p:pic>
      <p:sp>
        <p:nvSpPr>
          <p:cNvPr id="216" name="Google Shape;216;p17"/>
          <p:cNvSpPr txBox="1"/>
          <p:nvPr/>
        </p:nvSpPr>
        <p:spPr>
          <a:xfrm>
            <a:off x="1463904" y="292100"/>
            <a:ext cx="9264193" cy="492443"/>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3200"/>
              <a:buFont typeface="Arial"/>
              <a:buNone/>
            </a:pPr>
            <a:r>
              <a:rPr lang="es-MX" sz="3200" b="1" dirty="0">
                <a:solidFill>
                  <a:schemeClr val="lt1"/>
                </a:solidFill>
                <a:latin typeface="Arial Rounded"/>
                <a:ea typeface="Arial Rounded"/>
                <a:cs typeface="Arial Rounded"/>
                <a:sym typeface="Arial Rounded"/>
              </a:rPr>
              <a:t>STRATEGIC OBJECTIVES</a:t>
            </a:r>
            <a:endParaRPr lang="es-MX" sz="3600" b="1" i="0" u="none" strike="noStrike" cap="none" dirty="0">
              <a:solidFill>
                <a:schemeClr val="lt1"/>
              </a:solidFill>
              <a:latin typeface="Arial Rounded"/>
              <a:ea typeface="Arial Rounded"/>
              <a:cs typeface="Arial Rounded"/>
              <a:sym typeface="Arial Rounded"/>
            </a:endParaRPr>
          </a:p>
        </p:txBody>
      </p:sp>
      <p:sp>
        <p:nvSpPr>
          <p:cNvPr id="217" name="Google Shape;217;p17"/>
          <p:cNvSpPr txBox="1"/>
          <p:nvPr/>
        </p:nvSpPr>
        <p:spPr>
          <a:xfrm>
            <a:off x="1463904" y="838017"/>
            <a:ext cx="9264192" cy="30777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s-MX" sz="2000" b="1" i="0" u="none" strike="noStrike" cap="none" dirty="0">
                <a:solidFill>
                  <a:schemeClr val="lt1"/>
                </a:solidFill>
                <a:latin typeface="Arial Rounded"/>
                <a:ea typeface="Arial Rounded"/>
                <a:cs typeface="Arial Rounded"/>
                <a:sym typeface="Arial Rounded"/>
              </a:rPr>
              <a:t>2025-2030</a:t>
            </a:r>
            <a:endParaRPr dirty="0"/>
          </a:p>
        </p:txBody>
      </p:sp>
      <p:sp>
        <p:nvSpPr>
          <p:cNvPr id="218" name="Google Shape;218;p17"/>
          <p:cNvSpPr/>
          <p:nvPr/>
        </p:nvSpPr>
        <p:spPr>
          <a:xfrm rot="-5400000">
            <a:off x="9915886" y="907623"/>
            <a:ext cx="993407" cy="3581401"/>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9" name="Google Shape;219;p17"/>
          <p:cNvSpPr/>
          <p:nvPr/>
        </p:nvSpPr>
        <p:spPr>
          <a:xfrm rot="-5400000">
            <a:off x="9904596" y="2276156"/>
            <a:ext cx="993409" cy="3581401"/>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0" name="Google Shape;220;p17"/>
          <p:cNvSpPr/>
          <p:nvPr/>
        </p:nvSpPr>
        <p:spPr>
          <a:xfrm rot="5400000" flipH="1">
            <a:off x="1217231" y="2274215"/>
            <a:ext cx="993407" cy="3579349"/>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1" name="Google Shape;221;p17"/>
          <p:cNvSpPr/>
          <p:nvPr/>
        </p:nvSpPr>
        <p:spPr>
          <a:xfrm rot="5400000" flipH="1">
            <a:off x="1268905" y="860525"/>
            <a:ext cx="993407" cy="3579349"/>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3" name="Google Shape;223;p17"/>
          <p:cNvSpPr txBox="1"/>
          <p:nvPr/>
        </p:nvSpPr>
        <p:spPr>
          <a:xfrm>
            <a:off x="281931" y="3720563"/>
            <a:ext cx="2895684" cy="738664"/>
          </a:xfrm>
          <a:prstGeom prst="rect">
            <a:avLst/>
          </a:prstGeom>
          <a:noFill/>
          <a:ln>
            <a:noFill/>
          </a:ln>
        </p:spPr>
        <p:txBody>
          <a:bodyPr spcFirstLastPara="1" wrap="square" lIns="0" tIns="0" rIns="0" bIns="0" anchor="ctr" anchorCtr="0">
            <a:spAutoFit/>
          </a:bodyPr>
          <a:lstStyle/>
          <a:p>
            <a:r>
              <a:rPr lang="es-MX" sz="1600" b="1" dirty="0"/>
              <a:t>STRENGTHENING LOCAL AND REGIONAL VALUE CHAINS</a:t>
            </a:r>
            <a:endParaRPr lang="es-MX" sz="1600" dirty="0"/>
          </a:p>
        </p:txBody>
      </p:sp>
      <p:sp>
        <p:nvSpPr>
          <p:cNvPr id="224" name="Google Shape;224;p17"/>
          <p:cNvSpPr txBox="1"/>
          <p:nvPr/>
        </p:nvSpPr>
        <p:spPr>
          <a:xfrm>
            <a:off x="8946981" y="3714044"/>
            <a:ext cx="3385383" cy="73866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a:defPPr>
            <a:lvl1pPr marL="0" indent="0">
              <a:buNone/>
              <a:defRPr sz="1600" b="1"/>
            </a:lvl1pPr>
          </a:lstStyle>
          <a:p>
            <a:r>
              <a:rPr lang="es-MX" dirty="0"/>
              <a:t>INCREASE THE LEVEL OF INFLUENCE IN THE PUBLIC SPHERE</a:t>
            </a:r>
          </a:p>
        </p:txBody>
      </p:sp>
      <p:pic>
        <p:nvPicPr>
          <p:cNvPr id="225" name="Google Shape;225;p17" descr="Forma, Flecha&#10;&#10;Descripción generada automáticamente"/>
          <p:cNvPicPr preferRelativeResize="0"/>
          <p:nvPr/>
        </p:nvPicPr>
        <p:blipFill rotWithShape="1">
          <a:blip r:embed="rId5">
            <a:alphaModFix/>
          </a:blip>
          <a:srcRect r="54418" b="57418"/>
          <a:stretch/>
        </p:blipFill>
        <p:spPr>
          <a:xfrm>
            <a:off x="4145700" y="2436610"/>
            <a:ext cx="582272" cy="546333"/>
          </a:xfrm>
          <a:prstGeom prst="rect">
            <a:avLst/>
          </a:prstGeom>
          <a:noFill/>
          <a:ln>
            <a:noFill/>
          </a:ln>
        </p:spPr>
      </p:pic>
      <p:pic>
        <p:nvPicPr>
          <p:cNvPr id="227" name="Google Shape;227;p17" descr="Forma, Flecha&#10;&#10;Descripción generada automáticamente"/>
          <p:cNvPicPr preferRelativeResize="0"/>
          <p:nvPr/>
        </p:nvPicPr>
        <p:blipFill rotWithShape="1">
          <a:blip r:embed="rId5">
            <a:alphaModFix/>
          </a:blip>
          <a:srcRect l="54418" t="59297" b="-1877"/>
          <a:stretch/>
        </p:blipFill>
        <p:spPr>
          <a:xfrm>
            <a:off x="7624693" y="3824862"/>
            <a:ext cx="523909" cy="400472"/>
          </a:xfrm>
          <a:prstGeom prst="rect">
            <a:avLst/>
          </a:prstGeom>
          <a:noFill/>
          <a:ln>
            <a:noFill/>
          </a:ln>
        </p:spPr>
      </p:pic>
      <p:pic>
        <p:nvPicPr>
          <p:cNvPr id="228" name="Google Shape;228;p17" descr="Forma, Flecha&#10;&#10;Descripción generada automáticamente"/>
          <p:cNvPicPr preferRelativeResize="0"/>
          <p:nvPr/>
        </p:nvPicPr>
        <p:blipFill rotWithShape="1">
          <a:blip r:embed="rId5">
            <a:alphaModFix/>
          </a:blip>
          <a:srcRect l="-3117" t="58916" r="57535" b="-1496"/>
          <a:stretch/>
        </p:blipFill>
        <p:spPr>
          <a:xfrm>
            <a:off x="7513870" y="2388371"/>
            <a:ext cx="493768" cy="488022"/>
          </a:xfrm>
          <a:prstGeom prst="rect">
            <a:avLst/>
          </a:prstGeom>
          <a:noFill/>
          <a:ln>
            <a:noFill/>
          </a:ln>
        </p:spPr>
      </p:pic>
      <p:sp>
        <p:nvSpPr>
          <p:cNvPr id="229" name="Google Shape;229;p17"/>
          <p:cNvSpPr txBox="1"/>
          <p:nvPr/>
        </p:nvSpPr>
        <p:spPr>
          <a:xfrm>
            <a:off x="8946981" y="2452101"/>
            <a:ext cx="3233228" cy="49244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indent="0">
              <a:buNone/>
              <a:defRPr sz="1600" b="1"/>
            </a:lvl1pPr>
          </a:lstStyle>
          <a:p>
            <a:r>
              <a:rPr lang="es-MX" dirty="0"/>
              <a:t>PROMOTING INNOVATION AND TECHNOLOGY</a:t>
            </a:r>
          </a:p>
        </p:txBody>
      </p:sp>
      <p:sp>
        <p:nvSpPr>
          <p:cNvPr id="230" name="Google Shape;230;p17"/>
          <p:cNvSpPr/>
          <p:nvPr/>
        </p:nvSpPr>
        <p:spPr>
          <a:xfrm rot="5400000" flipH="1">
            <a:off x="6294373" y="4576699"/>
            <a:ext cx="914153" cy="3326481"/>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2" name="Google Shape;232;p17"/>
          <p:cNvSpPr/>
          <p:nvPr/>
        </p:nvSpPr>
        <p:spPr>
          <a:xfrm rot="-5400000">
            <a:off x="4825663" y="4575747"/>
            <a:ext cx="914155" cy="3328388"/>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35" name="Google Shape;235;p17" descr="Banco contorno"/>
          <p:cNvPicPr preferRelativeResize="0"/>
          <p:nvPr/>
        </p:nvPicPr>
        <p:blipFill rotWithShape="1">
          <a:blip r:embed="rId6">
            <a:alphaModFix/>
          </a:blip>
          <a:srcRect/>
          <a:stretch/>
        </p:blipFill>
        <p:spPr>
          <a:xfrm>
            <a:off x="5779802" y="5108329"/>
            <a:ext cx="632395" cy="605861"/>
          </a:xfrm>
          <a:prstGeom prst="rect">
            <a:avLst/>
          </a:prstGeom>
          <a:noFill/>
          <a:ln>
            <a:noFill/>
          </a:ln>
        </p:spPr>
      </p:pic>
      <p:sp>
        <p:nvSpPr>
          <p:cNvPr id="3" name="Google Shape;233;p17">
            <a:extLst>
              <a:ext uri="{FF2B5EF4-FFF2-40B4-BE49-F238E27FC236}">
                <a16:creationId xmlns:a16="http://schemas.microsoft.com/office/drawing/2014/main" id="{964ABED8-6A52-C1CF-00C0-9E4B799E5618}"/>
              </a:ext>
            </a:extLst>
          </p:cNvPr>
          <p:cNvSpPr txBox="1"/>
          <p:nvPr/>
        </p:nvSpPr>
        <p:spPr>
          <a:xfrm>
            <a:off x="4083645" y="6007492"/>
            <a:ext cx="3898305" cy="49244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indent="0">
              <a:buNone/>
              <a:defRPr sz="1600" b="1"/>
            </a:lvl1pPr>
          </a:lstStyle>
          <a:p>
            <a:pPr algn="ctr"/>
            <a:r>
              <a:rPr lang="es-MX" dirty="0"/>
              <a:t>SHAPING THE FUTURE BY BRIDGING TALENT GAPS</a:t>
            </a:r>
          </a:p>
        </p:txBody>
      </p:sp>
      <p:sp>
        <p:nvSpPr>
          <p:cNvPr id="6" name="Google Shape;233;p17">
            <a:extLst>
              <a:ext uri="{FF2B5EF4-FFF2-40B4-BE49-F238E27FC236}">
                <a16:creationId xmlns:a16="http://schemas.microsoft.com/office/drawing/2014/main" id="{E398E462-DE8E-32F9-5505-615F2D5ADE1B}"/>
              </a:ext>
            </a:extLst>
          </p:cNvPr>
          <p:cNvSpPr txBox="1"/>
          <p:nvPr/>
        </p:nvSpPr>
        <p:spPr>
          <a:xfrm>
            <a:off x="281931" y="2330951"/>
            <a:ext cx="3023511" cy="73866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s-MX" sz="1600" b="1" dirty="0"/>
              <a:t>ANTICIPATING INDUSTRY TRENDS AND DRIVING EXCELLENCE</a:t>
            </a:r>
            <a:endParaRPr lang="es-MX" sz="1600" dirty="0"/>
          </a:p>
        </p:txBody>
      </p:sp>
      <p:pic>
        <p:nvPicPr>
          <p:cNvPr id="16" name="Gráfico 15" descr="Blockchain contorno">
            <a:extLst>
              <a:ext uri="{FF2B5EF4-FFF2-40B4-BE49-F238E27FC236}">
                <a16:creationId xmlns:a16="http://schemas.microsoft.com/office/drawing/2014/main" id="{F1D8B629-7318-E3D8-7727-02BC86A0F0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6495" y="3768133"/>
            <a:ext cx="457200" cy="457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8"/>
          <p:cNvSpPr txBox="1"/>
          <p:nvPr/>
        </p:nvSpPr>
        <p:spPr>
          <a:xfrm>
            <a:off x="276032" y="2245241"/>
            <a:ext cx="1512300" cy="892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MX" sz="1200" b="1" i="0" u="none" strike="noStrike" cap="none" dirty="0">
                <a:solidFill>
                  <a:schemeClr val="dk1"/>
                </a:solidFill>
                <a:latin typeface="Calibri"/>
                <a:ea typeface="Calibri"/>
                <a:cs typeface="Calibri"/>
                <a:sym typeface="Calibri"/>
              </a:rPr>
              <a:t>2005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MX" sz="1000" dirty="0" err="1">
                <a:solidFill>
                  <a:schemeClr val="dk1"/>
                </a:solidFill>
                <a:latin typeface="Calibri"/>
                <a:ea typeface="Calibri"/>
                <a:cs typeface="Calibri"/>
                <a:sym typeface="Calibri"/>
              </a:rPr>
              <a:t>Citizen</a:t>
            </a:r>
            <a:r>
              <a:rPr lang="es-MX" sz="1000" dirty="0">
                <a:solidFill>
                  <a:schemeClr val="dk1"/>
                </a:solidFill>
                <a:latin typeface="Calibri"/>
                <a:ea typeface="Calibri"/>
                <a:cs typeface="Calibri"/>
                <a:sym typeface="Calibri"/>
              </a:rPr>
              <a:t> Council </a:t>
            </a:r>
            <a:r>
              <a:rPr lang="es-MX" sz="1000" dirty="0" err="1">
                <a:solidFill>
                  <a:schemeClr val="dk1"/>
                </a:solidFill>
                <a:latin typeface="Calibri"/>
                <a:ea typeface="Calibri"/>
                <a:cs typeface="Calibri"/>
                <a:sym typeface="Calibri"/>
              </a:rPr>
              <a:t>for</a:t>
            </a:r>
            <a:r>
              <a:rPr lang="es-MX" sz="1000" dirty="0">
                <a:solidFill>
                  <a:schemeClr val="dk1"/>
                </a:solidFill>
                <a:latin typeface="Calibri"/>
                <a:ea typeface="Calibri"/>
                <a:cs typeface="Calibri"/>
                <a:sym typeface="Calibri"/>
              </a:rPr>
              <a:t> </a:t>
            </a:r>
            <a:r>
              <a:rPr lang="es-MX" sz="1000" dirty="0" err="1">
                <a:solidFill>
                  <a:schemeClr val="dk1"/>
                </a:solidFill>
                <a:latin typeface="Calibri"/>
                <a:ea typeface="Calibri"/>
                <a:cs typeface="Calibri"/>
                <a:sym typeface="Calibri"/>
              </a:rPr>
              <a:t>the</a:t>
            </a:r>
            <a:r>
              <a:rPr lang="es-MX" sz="1000" dirty="0">
                <a:solidFill>
                  <a:schemeClr val="dk1"/>
                </a:solidFill>
                <a:latin typeface="Calibri"/>
                <a:ea typeface="Calibri"/>
                <a:cs typeface="Calibri"/>
                <a:sym typeface="Calibri"/>
              </a:rPr>
              <a:t> </a:t>
            </a:r>
            <a:r>
              <a:rPr lang="es-MX" sz="1000" dirty="0" err="1">
                <a:solidFill>
                  <a:schemeClr val="dk1"/>
                </a:solidFill>
                <a:latin typeface="Calibri"/>
                <a:ea typeface="Calibri"/>
                <a:cs typeface="Calibri"/>
                <a:sym typeface="Calibri"/>
              </a:rPr>
              <a:t>Development</a:t>
            </a:r>
            <a:r>
              <a:rPr lang="es-MX" sz="1000" dirty="0">
                <a:solidFill>
                  <a:schemeClr val="dk1"/>
                </a:solidFill>
                <a:latin typeface="Calibri"/>
                <a:ea typeface="Calibri"/>
                <a:cs typeface="Calibri"/>
                <a:sym typeface="Calibri"/>
              </a:rPr>
              <a:t> </a:t>
            </a:r>
            <a:r>
              <a:rPr lang="es-MX" sz="1000" dirty="0" err="1">
                <a:solidFill>
                  <a:schemeClr val="dk1"/>
                </a:solidFill>
                <a:latin typeface="Calibri"/>
                <a:ea typeface="Calibri"/>
                <a:cs typeface="Calibri"/>
                <a:sym typeface="Calibri"/>
              </a:rPr>
              <a:t>of</a:t>
            </a:r>
            <a:r>
              <a:rPr lang="es-MX" sz="1000" dirty="0">
                <a:solidFill>
                  <a:schemeClr val="dk1"/>
                </a:solidFill>
                <a:latin typeface="Calibri"/>
                <a:ea typeface="Calibri"/>
                <a:cs typeface="Calibri"/>
                <a:sym typeface="Calibri"/>
              </a:rPr>
              <a:t> </a:t>
            </a:r>
            <a:r>
              <a:rPr lang="es-MX" sz="1000" dirty="0" err="1">
                <a:solidFill>
                  <a:schemeClr val="dk1"/>
                </a:solidFill>
                <a:latin typeface="Calibri"/>
                <a:ea typeface="Calibri"/>
                <a:cs typeface="Calibri"/>
                <a:sym typeface="Calibri"/>
              </a:rPr>
              <a:t>the</a:t>
            </a:r>
            <a:r>
              <a:rPr lang="es-MX" sz="1000" dirty="0">
                <a:solidFill>
                  <a:schemeClr val="dk1"/>
                </a:solidFill>
                <a:latin typeface="Calibri"/>
                <a:ea typeface="Calibri"/>
                <a:cs typeface="Calibri"/>
                <a:sym typeface="Calibri"/>
              </a:rPr>
              <a:t> Automotive </a:t>
            </a:r>
            <a:r>
              <a:rPr lang="es-MX" sz="1000" dirty="0" err="1">
                <a:solidFill>
                  <a:schemeClr val="dk1"/>
                </a:solidFill>
                <a:latin typeface="Calibri"/>
                <a:ea typeface="Calibri"/>
                <a:cs typeface="Calibri"/>
                <a:sym typeface="Calibri"/>
              </a:rPr>
              <a:t>Industry</a:t>
            </a:r>
            <a:r>
              <a:rPr lang="es-MX" sz="1000" dirty="0">
                <a:solidFill>
                  <a:schemeClr val="dk1"/>
                </a:solidFill>
                <a:latin typeface="Calibri"/>
                <a:ea typeface="Calibri"/>
                <a:cs typeface="Calibri"/>
                <a:sym typeface="Calibri"/>
              </a:rPr>
              <a:t> </a:t>
            </a:r>
            <a:r>
              <a:rPr lang="es-MX" sz="1000" dirty="0" err="1">
                <a:solidFill>
                  <a:schemeClr val="dk1"/>
                </a:solidFill>
                <a:latin typeface="Calibri"/>
                <a:ea typeface="Calibri"/>
                <a:cs typeface="Calibri"/>
                <a:sym typeface="Calibri"/>
              </a:rPr>
              <a:t>of</a:t>
            </a:r>
            <a:r>
              <a:rPr lang="es-MX" sz="1000" dirty="0">
                <a:solidFill>
                  <a:schemeClr val="dk1"/>
                </a:solidFill>
                <a:latin typeface="Calibri"/>
                <a:ea typeface="Calibri"/>
                <a:cs typeface="Calibri"/>
                <a:sym typeface="Calibri"/>
              </a:rPr>
              <a:t> Nuevo </a:t>
            </a:r>
            <a:r>
              <a:rPr lang="es-MX" sz="1000" dirty="0" err="1">
                <a:solidFill>
                  <a:schemeClr val="dk1"/>
                </a:solidFill>
                <a:latin typeface="Calibri"/>
                <a:ea typeface="Calibri"/>
                <a:cs typeface="Calibri"/>
                <a:sym typeface="Calibri"/>
              </a:rPr>
              <a:t>Leon</a:t>
            </a:r>
            <a:r>
              <a:rPr lang="es-MX" sz="1000" dirty="0">
                <a:solidFill>
                  <a:schemeClr val="dk1"/>
                </a:solidFill>
                <a:latin typeface="Calibri"/>
                <a:ea typeface="Calibri"/>
                <a:cs typeface="Calibri"/>
                <a:sym typeface="Calibri"/>
              </a:rPr>
              <a:t> </a:t>
            </a:r>
            <a:r>
              <a:rPr lang="es-MX" sz="1000" dirty="0" err="1">
                <a:solidFill>
                  <a:schemeClr val="dk1"/>
                </a:solidFill>
                <a:latin typeface="Calibri"/>
                <a:ea typeface="Calibri"/>
                <a:cs typeface="Calibri"/>
                <a:sym typeface="Calibri"/>
              </a:rPr>
              <a:t>is</a:t>
            </a:r>
            <a:r>
              <a:rPr lang="es-MX" sz="1000" dirty="0">
                <a:solidFill>
                  <a:schemeClr val="dk1"/>
                </a:solidFill>
                <a:latin typeface="Calibri"/>
                <a:ea typeface="Calibri"/>
                <a:cs typeface="Calibri"/>
                <a:sym typeface="Calibri"/>
              </a:rPr>
              <a:t> </a:t>
            </a:r>
            <a:r>
              <a:rPr lang="es-MX" sz="1000" dirty="0" err="1">
                <a:solidFill>
                  <a:schemeClr val="dk1"/>
                </a:solidFill>
                <a:latin typeface="Calibri"/>
                <a:ea typeface="Calibri"/>
                <a:cs typeface="Calibri"/>
                <a:sym typeface="Calibri"/>
              </a:rPr>
              <a:t>formed</a:t>
            </a:r>
            <a:endParaRPr sz="1400" b="0" i="0" u="none" strike="noStrike" cap="none" dirty="0">
              <a:solidFill>
                <a:srgbClr val="000000"/>
              </a:solidFill>
              <a:latin typeface="Arial"/>
              <a:ea typeface="Arial"/>
              <a:cs typeface="Arial"/>
              <a:sym typeface="Arial"/>
            </a:endParaRPr>
          </a:p>
        </p:txBody>
      </p:sp>
      <p:sp>
        <p:nvSpPr>
          <p:cNvPr id="237" name="Google Shape;237;p8"/>
          <p:cNvSpPr txBox="1"/>
          <p:nvPr/>
        </p:nvSpPr>
        <p:spPr>
          <a:xfrm>
            <a:off x="2883298" y="4073537"/>
            <a:ext cx="14532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MX" sz="1200" b="1">
                <a:solidFill>
                  <a:schemeClr val="dk1"/>
                </a:solidFill>
                <a:latin typeface="Calibri"/>
                <a:ea typeface="Calibri"/>
                <a:cs typeface="Calibri"/>
                <a:sym typeface="Calibri"/>
              </a:rPr>
              <a:t>September </a:t>
            </a:r>
            <a:r>
              <a:rPr lang="es-MX" sz="1200" b="1" i="0" u="none" strike="noStrike" cap="none">
                <a:solidFill>
                  <a:schemeClr val="dk1"/>
                </a:solidFill>
                <a:latin typeface="Calibri"/>
                <a:ea typeface="Calibri"/>
                <a:cs typeface="Calibri"/>
                <a:sym typeface="Calibri"/>
              </a:rPr>
              <a:t>2011 </a:t>
            </a:r>
            <a:endParaRPr sz="1400"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1000"/>
              <a:buFont typeface="Arial"/>
              <a:buNone/>
            </a:pPr>
            <a:r>
              <a:rPr lang="es-MX" sz="1000">
                <a:solidFill>
                  <a:schemeClr val="dk1"/>
                </a:solidFill>
                <a:latin typeface="Calibri"/>
                <a:ea typeface="Calibri"/>
                <a:cs typeface="Calibri"/>
                <a:sym typeface="Calibri"/>
              </a:rPr>
              <a:t>First Edition</a:t>
            </a:r>
            <a:endParaRPr sz="1000">
              <a:solidFill>
                <a:schemeClr val="dk1"/>
              </a:solidFill>
              <a:latin typeface="Calibri"/>
              <a:ea typeface="Calibri"/>
              <a:cs typeface="Calibri"/>
              <a:sym typeface="Calibri"/>
            </a:endParaRPr>
          </a:p>
        </p:txBody>
      </p:sp>
      <p:sp>
        <p:nvSpPr>
          <p:cNvPr id="238" name="Google Shape;238;p8"/>
          <p:cNvSpPr txBox="1"/>
          <p:nvPr/>
        </p:nvSpPr>
        <p:spPr>
          <a:xfrm>
            <a:off x="1633772" y="4058531"/>
            <a:ext cx="12597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MX" sz="1200" b="1" i="0" u="none" strike="noStrike" cap="none" dirty="0">
                <a:solidFill>
                  <a:schemeClr val="dk1"/>
                </a:solidFill>
                <a:latin typeface="Calibri"/>
                <a:ea typeface="Calibri"/>
                <a:cs typeface="Calibri"/>
                <a:sym typeface="Calibri"/>
              </a:rPr>
              <a:t>Mar</a:t>
            </a:r>
            <a:r>
              <a:rPr lang="es-MX" sz="1200" b="1" dirty="0">
                <a:solidFill>
                  <a:schemeClr val="dk1"/>
                </a:solidFill>
                <a:latin typeface="Calibri"/>
                <a:ea typeface="Calibri"/>
                <a:cs typeface="Calibri"/>
                <a:sym typeface="Calibri"/>
              </a:rPr>
              <a:t>ch </a:t>
            </a:r>
            <a:r>
              <a:rPr lang="es-MX" sz="1200" b="1" i="0" u="none" strike="noStrike" cap="none" dirty="0">
                <a:solidFill>
                  <a:schemeClr val="dk1"/>
                </a:solidFill>
                <a:latin typeface="Calibri"/>
                <a:ea typeface="Calibri"/>
                <a:cs typeface="Calibri"/>
                <a:sym typeface="Calibri"/>
              </a:rPr>
              <a:t> 2007</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MX" sz="1000" dirty="0" err="1">
                <a:solidFill>
                  <a:schemeClr val="dk1"/>
                </a:solidFill>
                <a:latin typeface="Calibri"/>
                <a:ea typeface="Calibri"/>
                <a:cs typeface="Calibri"/>
                <a:sym typeface="Calibri"/>
              </a:rPr>
              <a:t>Beginning</a:t>
            </a:r>
            <a:r>
              <a:rPr lang="es-MX" sz="1000" dirty="0">
                <a:solidFill>
                  <a:schemeClr val="dk1"/>
                </a:solidFill>
                <a:latin typeface="Calibri"/>
                <a:ea typeface="Calibri"/>
                <a:cs typeface="Calibri"/>
                <a:sym typeface="Calibri"/>
              </a:rPr>
              <a:t> </a:t>
            </a:r>
            <a:r>
              <a:rPr lang="es-MX" sz="1000" dirty="0" err="1">
                <a:solidFill>
                  <a:schemeClr val="dk1"/>
                </a:solidFill>
                <a:latin typeface="Calibri"/>
                <a:ea typeface="Calibri"/>
                <a:cs typeface="Calibri"/>
                <a:sym typeface="Calibri"/>
              </a:rPr>
              <a:t>of</a:t>
            </a:r>
            <a:r>
              <a:rPr lang="es-MX" sz="1000" b="0" i="0" u="none" strike="noStrike" cap="none" dirty="0">
                <a:solidFill>
                  <a:schemeClr val="dk1"/>
                </a:solidFill>
                <a:latin typeface="Calibri"/>
                <a:ea typeface="Calibri"/>
                <a:cs typeface="Calibri"/>
                <a:sym typeface="Calibri"/>
              </a:rPr>
              <a:t> </a:t>
            </a:r>
            <a:r>
              <a:rPr lang="es-MX" sz="1000" b="0" i="0" u="none" strike="noStrike" cap="none" dirty="0" err="1">
                <a:solidFill>
                  <a:schemeClr val="dk1"/>
                </a:solidFill>
                <a:latin typeface="Calibri"/>
                <a:ea typeface="Calibri"/>
                <a:cs typeface="Calibri"/>
                <a:sym typeface="Calibri"/>
              </a:rPr>
              <a:t>operations</a:t>
            </a:r>
            <a:endParaRPr sz="1400" b="0" i="0" u="none" strike="noStrike" cap="none" dirty="0">
              <a:solidFill>
                <a:srgbClr val="000000"/>
              </a:solidFill>
              <a:latin typeface="Arial"/>
              <a:ea typeface="Arial"/>
              <a:cs typeface="Arial"/>
              <a:sym typeface="Arial"/>
            </a:endParaRPr>
          </a:p>
        </p:txBody>
      </p:sp>
      <p:sp>
        <p:nvSpPr>
          <p:cNvPr id="239" name="Google Shape;239;p8"/>
          <p:cNvSpPr txBox="1"/>
          <p:nvPr/>
        </p:nvSpPr>
        <p:spPr>
          <a:xfrm>
            <a:off x="1748638" y="2281678"/>
            <a:ext cx="11730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MX" sz="1200" b="1" i="0" u="none" strike="noStrike" cap="none">
                <a:solidFill>
                  <a:schemeClr val="dk1"/>
                </a:solidFill>
                <a:latin typeface="Calibri"/>
                <a:ea typeface="Calibri"/>
                <a:cs typeface="Calibri"/>
                <a:sym typeface="Calibri"/>
              </a:rPr>
              <a:t>Jul</a:t>
            </a:r>
            <a:r>
              <a:rPr lang="es-MX" sz="1200" b="1">
                <a:solidFill>
                  <a:schemeClr val="dk1"/>
                </a:solidFill>
                <a:latin typeface="Calibri"/>
                <a:ea typeface="Calibri"/>
                <a:cs typeface="Calibri"/>
                <a:sym typeface="Calibri"/>
              </a:rPr>
              <a:t>y</a:t>
            </a:r>
            <a:r>
              <a:rPr lang="es-MX" sz="1200" b="1" i="0" u="none" strike="noStrike" cap="none">
                <a:solidFill>
                  <a:schemeClr val="dk1"/>
                </a:solidFill>
                <a:latin typeface="Calibri"/>
                <a:ea typeface="Calibri"/>
                <a:cs typeface="Calibri"/>
                <a:sym typeface="Calibri"/>
              </a:rPr>
              <a:t> 2007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MX" sz="1000">
                <a:solidFill>
                  <a:schemeClr val="dk1"/>
                </a:solidFill>
                <a:latin typeface="Calibri"/>
                <a:ea typeface="Calibri"/>
                <a:cs typeface="Calibri"/>
                <a:sym typeface="Calibri"/>
              </a:rPr>
              <a:t>The Automotive Cluster is officially constituted</a:t>
            </a:r>
            <a:endParaRPr sz="1400" b="0" i="0" u="none" strike="noStrike" cap="none">
              <a:solidFill>
                <a:srgbClr val="000000"/>
              </a:solidFill>
              <a:latin typeface="Arial"/>
              <a:ea typeface="Arial"/>
              <a:cs typeface="Arial"/>
              <a:sym typeface="Arial"/>
            </a:endParaRPr>
          </a:p>
        </p:txBody>
      </p:sp>
      <p:sp>
        <p:nvSpPr>
          <p:cNvPr id="240" name="Google Shape;240;p8"/>
          <p:cNvSpPr txBox="1"/>
          <p:nvPr/>
        </p:nvSpPr>
        <p:spPr>
          <a:xfrm>
            <a:off x="4424925" y="4072415"/>
            <a:ext cx="1161900" cy="1031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MX" sz="1200" b="1" i="0" u="none" strike="noStrike" cap="none">
                <a:solidFill>
                  <a:schemeClr val="dk1"/>
                </a:solidFill>
                <a:latin typeface="Calibri"/>
                <a:ea typeface="Calibri"/>
                <a:cs typeface="Calibri"/>
                <a:sym typeface="Calibri"/>
              </a:rPr>
              <a:t>Jun</a:t>
            </a:r>
            <a:r>
              <a:rPr lang="es-MX" sz="1200" b="1">
                <a:solidFill>
                  <a:schemeClr val="dk1"/>
                </a:solidFill>
                <a:latin typeface="Calibri"/>
                <a:ea typeface="Calibri"/>
                <a:cs typeface="Calibri"/>
                <a:sym typeface="Calibri"/>
              </a:rPr>
              <a:t>e</a:t>
            </a:r>
            <a:r>
              <a:rPr lang="es-MX" sz="1200" b="1" i="0" u="none" strike="noStrike" cap="none">
                <a:solidFill>
                  <a:schemeClr val="dk1"/>
                </a:solidFill>
                <a:latin typeface="Calibri"/>
                <a:ea typeface="Calibri"/>
                <a:cs typeface="Calibri"/>
                <a:sym typeface="Calibri"/>
              </a:rPr>
              <a:t> 2014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chemeClr val="dk1"/>
                </a:solidFill>
                <a:latin typeface="Calibri"/>
                <a:ea typeface="Calibri"/>
                <a:cs typeface="Calibri"/>
                <a:sym typeface="Calibri"/>
              </a:rPr>
              <a:t>Gold Label from ESCA </a:t>
            </a:r>
            <a:r>
              <a:rPr lang="es-MX" sz="900" b="0" i="1" u="none" strike="noStrike" cap="none">
                <a:solidFill>
                  <a:schemeClr val="dk1"/>
                </a:solidFill>
                <a:latin typeface="Calibri"/>
                <a:ea typeface="Calibri"/>
                <a:cs typeface="Calibri"/>
                <a:sym typeface="Calibri"/>
              </a:rPr>
              <a:t>(European Secretariat for Cluster Analysis) </a:t>
            </a:r>
            <a:r>
              <a:rPr lang="es-MX" sz="1000" b="0" i="0" u="none" strike="noStrike" cap="none">
                <a:solidFill>
                  <a:schemeClr val="dk1"/>
                </a:solidFill>
                <a:latin typeface="Calibri"/>
                <a:ea typeface="Calibri"/>
                <a:cs typeface="Calibri"/>
                <a:sym typeface="Calibri"/>
              </a:rPr>
              <a:t>is obtained </a:t>
            </a:r>
            <a:endParaRPr sz="1000" b="0" i="0" u="none" strike="noStrike" cap="none">
              <a:solidFill>
                <a:schemeClr val="dk1"/>
              </a:solidFill>
              <a:latin typeface="Calibri"/>
              <a:ea typeface="Calibri"/>
              <a:cs typeface="Calibri"/>
              <a:sym typeface="Calibri"/>
            </a:endParaRPr>
          </a:p>
        </p:txBody>
      </p:sp>
      <p:sp>
        <p:nvSpPr>
          <p:cNvPr id="241" name="Google Shape;241;p8"/>
          <p:cNvSpPr txBox="1"/>
          <p:nvPr/>
        </p:nvSpPr>
        <p:spPr>
          <a:xfrm>
            <a:off x="4283978" y="2289654"/>
            <a:ext cx="11502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MX" sz="1200" b="1" i="0" u="none" strike="noStrike" cap="none">
                <a:solidFill>
                  <a:schemeClr val="dk1"/>
                </a:solidFill>
                <a:latin typeface="Calibri"/>
                <a:ea typeface="Calibri"/>
                <a:cs typeface="Calibri"/>
                <a:sym typeface="Calibri"/>
              </a:rPr>
              <a:t>Mar</a:t>
            </a:r>
            <a:r>
              <a:rPr lang="es-MX" sz="1200" b="1">
                <a:solidFill>
                  <a:schemeClr val="dk1"/>
                </a:solidFill>
                <a:latin typeface="Calibri"/>
                <a:ea typeface="Calibri"/>
                <a:cs typeface="Calibri"/>
                <a:sym typeface="Calibri"/>
              </a:rPr>
              <a:t>ch</a:t>
            </a:r>
            <a:r>
              <a:rPr lang="es-MX" sz="1200" b="1" i="0" u="none" strike="noStrike" cap="none">
                <a:solidFill>
                  <a:schemeClr val="dk1"/>
                </a:solidFill>
                <a:latin typeface="Calibri"/>
                <a:ea typeface="Calibri"/>
                <a:cs typeface="Calibri"/>
                <a:sym typeface="Calibri"/>
              </a:rPr>
              <a:t> 2014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MX" sz="1000">
                <a:solidFill>
                  <a:schemeClr val="dk1"/>
                </a:solidFill>
                <a:latin typeface="Calibri"/>
                <a:ea typeface="Calibri"/>
                <a:cs typeface="Calibri"/>
                <a:sym typeface="Calibri"/>
              </a:rPr>
              <a:t>First </a:t>
            </a:r>
            <a:r>
              <a:rPr lang="es-MX" sz="1000" b="0" i="0" u="none" strike="noStrike" cap="none">
                <a:solidFill>
                  <a:schemeClr val="dk1"/>
                </a:solidFill>
                <a:latin typeface="Calibri"/>
                <a:ea typeface="Calibri"/>
                <a:cs typeface="Calibri"/>
                <a:sym typeface="Calibri"/>
              </a:rPr>
              <a:t>Edi</a:t>
            </a:r>
            <a:r>
              <a:rPr lang="es-MX" sz="1000">
                <a:solidFill>
                  <a:schemeClr val="dk1"/>
                </a:solidFill>
                <a:latin typeface="Calibri"/>
                <a:ea typeface="Calibri"/>
                <a:cs typeface="Calibri"/>
                <a:sym typeface="Calibri"/>
              </a:rPr>
              <a:t>tion</a:t>
            </a:r>
            <a:endParaRPr sz="1400" b="0" i="0" u="none" strike="noStrike" cap="none">
              <a:solidFill>
                <a:srgbClr val="000000"/>
              </a:solidFill>
              <a:latin typeface="Arial"/>
              <a:ea typeface="Arial"/>
              <a:cs typeface="Arial"/>
              <a:sym typeface="Arial"/>
            </a:endParaRPr>
          </a:p>
        </p:txBody>
      </p:sp>
      <p:sp>
        <p:nvSpPr>
          <p:cNvPr id="242" name="Google Shape;242;p8"/>
          <p:cNvSpPr txBox="1"/>
          <p:nvPr/>
        </p:nvSpPr>
        <p:spPr>
          <a:xfrm>
            <a:off x="5712410" y="2271501"/>
            <a:ext cx="11373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MX" sz="1200" b="1">
                <a:solidFill>
                  <a:schemeClr val="dk1"/>
                </a:solidFill>
                <a:latin typeface="Calibri"/>
                <a:ea typeface="Calibri"/>
                <a:cs typeface="Calibri"/>
                <a:sym typeface="Calibri"/>
              </a:rPr>
              <a:t>April </a:t>
            </a:r>
            <a:r>
              <a:rPr lang="es-MX" sz="1200" b="1" i="0" u="none" strike="noStrike" cap="none">
                <a:solidFill>
                  <a:schemeClr val="dk1"/>
                </a:solidFill>
                <a:latin typeface="Calibri"/>
                <a:ea typeface="Calibri"/>
                <a:cs typeface="Calibri"/>
                <a:sym typeface="Calibri"/>
              </a:rPr>
              <a:t>2016</a:t>
            </a:r>
            <a:endParaRPr sz="1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chemeClr val="dk1"/>
                </a:solidFill>
                <a:latin typeface="Calibri"/>
                <a:ea typeface="Calibri"/>
                <a:cs typeface="Calibri"/>
                <a:sym typeface="Calibri"/>
              </a:rPr>
              <a:t>Inaugura</a:t>
            </a:r>
            <a:r>
              <a:rPr lang="es-MX" sz="1000">
                <a:solidFill>
                  <a:schemeClr val="dk1"/>
                </a:solidFill>
                <a:latin typeface="Calibri"/>
                <a:ea typeface="Calibri"/>
                <a:cs typeface="Calibri"/>
                <a:sym typeface="Calibri"/>
              </a:rPr>
              <a:t>tio</a:t>
            </a:r>
            <a:r>
              <a:rPr lang="es-MX" sz="1000" b="0" i="0" u="none" strike="noStrike" cap="none">
                <a:solidFill>
                  <a:schemeClr val="dk1"/>
                </a:solidFill>
                <a:latin typeface="Calibri"/>
                <a:ea typeface="Calibri"/>
                <a:cs typeface="Calibri"/>
                <a:sym typeface="Calibri"/>
              </a:rPr>
              <a:t>n DRIVEN/CLAUT Innovation Center</a:t>
            </a:r>
            <a:endParaRPr sz="1000" b="0" i="0" u="none" strike="noStrike" cap="none">
              <a:solidFill>
                <a:schemeClr val="dk1"/>
              </a:solidFill>
              <a:latin typeface="Calibri"/>
              <a:ea typeface="Calibri"/>
              <a:cs typeface="Calibri"/>
              <a:sym typeface="Calibri"/>
            </a:endParaRPr>
          </a:p>
        </p:txBody>
      </p:sp>
      <p:sp>
        <p:nvSpPr>
          <p:cNvPr id="243" name="Google Shape;243;p8"/>
          <p:cNvSpPr txBox="1"/>
          <p:nvPr/>
        </p:nvSpPr>
        <p:spPr>
          <a:xfrm>
            <a:off x="6289004" y="4050175"/>
            <a:ext cx="1173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MX" sz="1200" b="1" i="0" u="none" strike="noStrike" cap="none" dirty="0">
                <a:solidFill>
                  <a:schemeClr val="dk1"/>
                </a:solidFill>
                <a:latin typeface="Calibri"/>
                <a:ea typeface="Calibri"/>
                <a:cs typeface="Calibri"/>
                <a:sym typeface="Calibri"/>
              </a:rPr>
              <a:t>Mar</a:t>
            </a:r>
            <a:r>
              <a:rPr lang="es-MX" sz="1200" b="1" dirty="0">
                <a:solidFill>
                  <a:schemeClr val="dk1"/>
                </a:solidFill>
                <a:latin typeface="Calibri"/>
                <a:ea typeface="Calibri"/>
                <a:cs typeface="Calibri"/>
                <a:sym typeface="Calibri"/>
              </a:rPr>
              <a:t>ch</a:t>
            </a:r>
            <a:r>
              <a:rPr lang="es-MX" sz="1200" b="1" i="0" u="none" strike="noStrike" cap="none" dirty="0">
                <a:solidFill>
                  <a:schemeClr val="dk1"/>
                </a:solidFill>
                <a:latin typeface="Calibri"/>
                <a:ea typeface="Calibri"/>
                <a:cs typeface="Calibri"/>
                <a:sym typeface="Calibri"/>
              </a:rPr>
              <a:t> 2018</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MX" sz="1000" dirty="0">
                <a:solidFill>
                  <a:schemeClr val="dk1"/>
                </a:solidFill>
                <a:latin typeface="Calibri"/>
                <a:ea typeface="Calibri"/>
                <a:cs typeface="Calibri"/>
                <a:sym typeface="Calibri"/>
              </a:rPr>
              <a:t>The Tooling Center is launched</a:t>
            </a:r>
            <a:endParaRPr sz="1000" b="0" i="0" u="none" strike="noStrike" cap="none" dirty="0">
              <a:solidFill>
                <a:schemeClr val="dk1"/>
              </a:solidFill>
              <a:latin typeface="Calibri"/>
              <a:ea typeface="Calibri"/>
              <a:cs typeface="Calibri"/>
              <a:sym typeface="Calibri"/>
            </a:endParaRPr>
          </a:p>
        </p:txBody>
      </p:sp>
      <p:sp>
        <p:nvSpPr>
          <p:cNvPr id="244" name="Google Shape;244;p8"/>
          <p:cNvSpPr txBox="1"/>
          <p:nvPr/>
        </p:nvSpPr>
        <p:spPr>
          <a:xfrm>
            <a:off x="7637652" y="2269368"/>
            <a:ext cx="15477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MX" sz="1200" b="1" i="0" u="none" strike="noStrike" cap="none">
                <a:solidFill>
                  <a:schemeClr val="dk1"/>
                </a:solidFill>
                <a:latin typeface="Calibri"/>
                <a:ea typeface="Calibri"/>
                <a:cs typeface="Calibri"/>
                <a:sym typeface="Calibri"/>
              </a:rPr>
              <a:t>2019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MX" sz="1000">
                <a:solidFill>
                  <a:schemeClr val="dk1"/>
                </a:solidFill>
                <a:latin typeface="Calibri"/>
                <a:ea typeface="Calibri"/>
                <a:cs typeface="Calibri"/>
                <a:sym typeface="Calibri"/>
              </a:rPr>
              <a:t>Saltillo Chapter becomes a new Cluster</a:t>
            </a:r>
            <a:endParaRPr sz="1000" b="0" i="0" u="none" strike="noStrike" cap="none">
              <a:solidFill>
                <a:schemeClr val="dk1"/>
              </a:solidFill>
              <a:latin typeface="Calibri"/>
              <a:ea typeface="Calibri"/>
              <a:cs typeface="Calibri"/>
              <a:sym typeface="Calibri"/>
            </a:endParaRPr>
          </a:p>
        </p:txBody>
      </p:sp>
      <p:sp>
        <p:nvSpPr>
          <p:cNvPr id="245" name="Google Shape;245;p8"/>
          <p:cNvSpPr txBox="1"/>
          <p:nvPr/>
        </p:nvSpPr>
        <p:spPr>
          <a:xfrm>
            <a:off x="7662129" y="4034950"/>
            <a:ext cx="1689900" cy="1046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MX" sz="1200" b="1" i="0" u="none" strike="noStrike" cap="none">
                <a:solidFill>
                  <a:schemeClr val="dk1"/>
                </a:solidFill>
                <a:latin typeface="Calibri"/>
                <a:ea typeface="Calibri"/>
                <a:cs typeface="Calibri"/>
                <a:sym typeface="Calibri"/>
              </a:rPr>
              <a:t>Jun</a:t>
            </a:r>
            <a:r>
              <a:rPr lang="es-MX" sz="1200" b="1">
                <a:solidFill>
                  <a:schemeClr val="dk1"/>
                </a:solidFill>
                <a:latin typeface="Calibri"/>
                <a:ea typeface="Calibri"/>
                <a:cs typeface="Calibri"/>
                <a:sym typeface="Calibri"/>
              </a:rPr>
              <a:t>e</a:t>
            </a:r>
            <a:r>
              <a:rPr lang="es-MX" sz="1200" b="1" i="0" u="none" strike="noStrike" cap="none">
                <a:solidFill>
                  <a:schemeClr val="dk1"/>
                </a:solidFill>
                <a:latin typeface="Calibri"/>
                <a:ea typeface="Calibri"/>
                <a:cs typeface="Calibri"/>
                <a:sym typeface="Calibri"/>
              </a:rPr>
              <a:t> 2019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MX" sz="1000">
                <a:solidFill>
                  <a:schemeClr val="dk1"/>
                </a:solidFill>
                <a:latin typeface="Calibri"/>
                <a:ea typeface="Calibri"/>
                <a:cs typeface="Calibri"/>
                <a:sym typeface="Calibri"/>
              </a:rPr>
              <a:t>CLAUT, with other associations, founds the Network of Clusters of the Automotive Industry of Mexico</a:t>
            </a:r>
            <a:endParaRPr sz="1000" b="0" i="0" u="none" strike="noStrike" cap="none">
              <a:solidFill>
                <a:schemeClr val="dk1"/>
              </a:solidFill>
              <a:latin typeface="Calibri"/>
              <a:ea typeface="Calibri"/>
              <a:cs typeface="Calibri"/>
              <a:sym typeface="Calibri"/>
            </a:endParaRPr>
          </a:p>
        </p:txBody>
      </p:sp>
      <p:pic>
        <p:nvPicPr>
          <p:cNvPr id="246" name="Google Shape;246;p8"/>
          <p:cNvPicPr preferRelativeResize="0"/>
          <p:nvPr/>
        </p:nvPicPr>
        <p:blipFill rotWithShape="1">
          <a:blip r:embed="rId3">
            <a:alphaModFix/>
          </a:blip>
          <a:srcRect/>
          <a:stretch/>
        </p:blipFill>
        <p:spPr>
          <a:xfrm rot="5400000">
            <a:off x="8021873" y="1595716"/>
            <a:ext cx="351576" cy="1030938"/>
          </a:xfrm>
          <a:prstGeom prst="rect">
            <a:avLst/>
          </a:prstGeom>
          <a:noFill/>
          <a:ln>
            <a:noFill/>
          </a:ln>
        </p:spPr>
      </p:pic>
      <p:pic>
        <p:nvPicPr>
          <p:cNvPr id="247" name="Google Shape;247;p8"/>
          <p:cNvPicPr preferRelativeResize="0"/>
          <p:nvPr/>
        </p:nvPicPr>
        <p:blipFill rotWithShape="1">
          <a:blip r:embed="rId4">
            <a:alphaModFix/>
          </a:blip>
          <a:srcRect/>
          <a:stretch/>
        </p:blipFill>
        <p:spPr>
          <a:xfrm>
            <a:off x="6281060" y="4772545"/>
            <a:ext cx="1115944" cy="242955"/>
          </a:xfrm>
          <a:prstGeom prst="rect">
            <a:avLst/>
          </a:prstGeom>
          <a:noFill/>
          <a:ln>
            <a:noFill/>
          </a:ln>
        </p:spPr>
      </p:pic>
      <p:pic>
        <p:nvPicPr>
          <p:cNvPr id="248" name="Google Shape;248;p8"/>
          <p:cNvPicPr preferRelativeResize="0"/>
          <p:nvPr/>
        </p:nvPicPr>
        <p:blipFill rotWithShape="1">
          <a:blip r:embed="rId5">
            <a:alphaModFix/>
          </a:blip>
          <a:srcRect/>
          <a:stretch/>
        </p:blipFill>
        <p:spPr>
          <a:xfrm>
            <a:off x="2908329" y="4469977"/>
            <a:ext cx="1161938" cy="500955"/>
          </a:xfrm>
          <a:prstGeom prst="rect">
            <a:avLst/>
          </a:prstGeom>
          <a:noFill/>
          <a:ln>
            <a:noFill/>
          </a:ln>
        </p:spPr>
      </p:pic>
      <p:pic>
        <p:nvPicPr>
          <p:cNvPr id="249" name="Google Shape;249;p8"/>
          <p:cNvPicPr preferRelativeResize="0"/>
          <p:nvPr/>
        </p:nvPicPr>
        <p:blipFill rotWithShape="1">
          <a:blip r:embed="rId6">
            <a:alphaModFix/>
          </a:blip>
          <a:srcRect/>
          <a:stretch/>
        </p:blipFill>
        <p:spPr>
          <a:xfrm>
            <a:off x="3626273" y="1709641"/>
            <a:ext cx="982231" cy="596590"/>
          </a:xfrm>
          <a:prstGeom prst="rect">
            <a:avLst/>
          </a:prstGeom>
          <a:noFill/>
          <a:ln>
            <a:noFill/>
          </a:ln>
        </p:spPr>
      </p:pic>
      <p:pic>
        <p:nvPicPr>
          <p:cNvPr id="250" name="Google Shape;250;p8" descr="Resultado de imagen para esca gold label logo png"/>
          <p:cNvPicPr preferRelativeResize="0"/>
          <p:nvPr/>
        </p:nvPicPr>
        <p:blipFill rotWithShape="1">
          <a:blip r:embed="rId7">
            <a:alphaModFix/>
          </a:blip>
          <a:srcRect/>
          <a:stretch/>
        </p:blipFill>
        <p:spPr>
          <a:xfrm>
            <a:off x="4539827" y="5126806"/>
            <a:ext cx="658042" cy="256636"/>
          </a:xfrm>
          <a:prstGeom prst="rect">
            <a:avLst/>
          </a:prstGeom>
          <a:noFill/>
          <a:ln>
            <a:noFill/>
          </a:ln>
        </p:spPr>
      </p:pic>
      <p:pic>
        <p:nvPicPr>
          <p:cNvPr id="251" name="Google Shape;251;p8"/>
          <p:cNvPicPr preferRelativeResize="0"/>
          <p:nvPr/>
        </p:nvPicPr>
        <p:blipFill rotWithShape="1">
          <a:blip r:embed="rId8">
            <a:alphaModFix/>
          </a:blip>
          <a:srcRect/>
          <a:stretch/>
        </p:blipFill>
        <p:spPr>
          <a:xfrm>
            <a:off x="5794806" y="1986844"/>
            <a:ext cx="1383624" cy="222187"/>
          </a:xfrm>
          <a:prstGeom prst="rect">
            <a:avLst/>
          </a:prstGeom>
          <a:noFill/>
          <a:ln>
            <a:noFill/>
          </a:ln>
        </p:spPr>
      </p:pic>
      <p:sp>
        <p:nvSpPr>
          <p:cNvPr id="252" name="Google Shape;252;p8"/>
          <p:cNvSpPr/>
          <p:nvPr/>
        </p:nvSpPr>
        <p:spPr>
          <a:xfrm>
            <a:off x="9974728" y="2326828"/>
            <a:ext cx="2056777" cy="2056772"/>
          </a:xfrm>
          <a:prstGeom prst="ellipse">
            <a:avLst/>
          </a:prstGeom>
          <a:solidFill>
            <a:srgbClr val="667181">
              <a:alpha val="2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3" name="Google Shape;253;p8"/>
          <p:cNvSpPr/>
          <p:nvPr/>
        </p:nvSpPr>
        <p:spPr>
          <a:xfrm>
            <a:off x="0" y="3440290"/>
            <a:ext cx="11025188" cy="50668"/>
          </a:xfrm>
          <a:prstGeom prst="rect">
            <a:avLst/>
          </a:prstGeom>
          <a:solidFill>
            <a:srgbClr val="0B10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4" name="Google Shape;254;p8"/>
          <p:cNvSpPr/>
          <p:nvPr/>
        </p:nvSpPr>
        <p:spPr>
          <a:xfrm>
            <a:off x="10316689" y="2672140"/>
            <a:ext cx="1386394" cy="1386391"/>
          </a:xfrm>
          <a:prstGeom prst="ellipse">
            <a:avLst/>
          </a:prstGeom>
          <a:solidFill>
            <a:srgbClr val="0B10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5" name="Google Shape;255;p8"/>
          <p:cNvSpPr txBox="1"/>
          <p:nvPr/>
        </p:nvSpPr>
        <p:spPr>
          <a:xfrm>
            <a:off x="838200" y="525818"/>
            <a:ext cx="10515600" cy="9971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B1038"/>
              </a:buClr>
              <a:buSzPts val="3200"/>
              <a:buFont typeface="Arial Rounded"/>
              <a:buNone/>
            </a:pPr>
            <a:r>
              <a:rPr lang="es-MX" sz="3200" b="1">
                <a:solidFill>
                  <a:srgbClr val="0B1038"/>
                </a:solidFill>
                <a:latin typeface="Arial Rounded"/>
                <a:ea typeface="Arial Rounded"/>
                <a:cs typeface="Arial Rounded"/>
                <a:sym typeface="Arial Rounded"/>
              </a:rPr>
              <a:t>MILESTONES</a:t>
            </a:r>
            <a:endParaRPr sz="1400" b="0" i="0" u="none" strike="noStrike" cap="none">
              <a:solidFill>
                <a:srgbClr val="000000"/>
              </a:solidFill>
              <a:latin typeface="Arial"/>
              <a:ea typeface="Arial"/>
              <a:cs typeface="Arial"/>
              <a:sym typeface="Arial"/>
            </a:endParaRPr>
          </a:p>
        </p:txBody>
      </p:sp>
      <p:sp>
        <p:nvSpPr>
          <p:cNvPr id="256" name="Google Shape;256;p8"/>
          <p:cNvSpPr/>
          <p:nvPr/>
        </p:nvSpPr>
        <p:spPr>
          <a:xfrm rot="5400000" flipH="1">
            <a:off x="300167" y="372889"/>
            <a:ext cx="155838" cy="756172"/>
          </a:xfrm>
          <a:prstGeom prst="round2SameRect">
            <a:avLst>
              <a:gd name="adj1" fmla="val 50000"/>
              <a:gd name="adj2" fmla="val 0"/>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p8"/>
          <p:cNvSpPr/>
          <p:nvPr/>
        </p:nvSpPr>
        <p:spPr>
          <a:xfrm>
            <a:off x="1049280" y="3283145"/>
            <a:ext cx="364959" cy="364958"/>
          </a:xfrm>
          <a:prstGeom prst="ellipse">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 name="Google Shape;258;p8"/>
          <p:cNvSpPr/>
          <p:nvPr/>
        </p:nvSpPr>
        <p:spPr>
          <a:xfrm>
            <a:off x="2082105" y="3273910"/>
            <a:ext cx="364959" cy="364958"/>
          </a:xfrm>
          <a:prstGeom prst="ellipse">
            <a:avLst/>
          </a:prstGeom>
          <a:solidFill>
            <a:srgbClr val="4D5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9" name="Google Shape;259;p8"/>
          <p:cNvSpPr/>
          <p:nvPr/>
        </p:nvSpPr>
        <p:spPr>
          <a:xfrm>
            <a:off x="3358334" y="3278247"/>
            <a:ext cx="364959" cy="364958"/>
          </a:xfrm>
          <a:prstGeom prst="ellipse">
            <a:avLst/>
          </a:prstGeom>
          <a:solidFill>
            <a:srgbClr val="A3B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0" name="Google Shape;260;p8"/>
          <p:cNvSpPr/>
          <p:nvPr/>
        </p:nvSpPr>
        <p:spPr>
          <a:xfrm>
            <a:off x="4618110" y="3278802"/>
            <a:ext cx="364959" cy="364958"/>
          </a:xfrm>
          <a:prstGeom prst="ellipse">
            <a:avLst/>
          </a:prstGeom>
          <a:solidFill>
            <a:srgbClr val="D5181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1" name="Google Shape;261;p8"/>
          <p:cNvSpPr/>
          <p:nvPr/>
        </p:nvSpPr>
        <p:spPr>
          <a:xfrm>
            <a:off x="5634980" y="3278247"/>
            <a:ext cx="364959" cy="364958"/>
          </a:xfrm>
          <a:prstGeom prst="ellipse">
            <a:avLst/>
          </a:prstGeom>
          <a:solidFill>
            <a:srgbClr val="4D5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 name="Google Shape;262;p8"/>
          <p:cNvSpPr/>
          <p:nvPr/>
        </p:nvSpPr>
        <p:spPr>
          <a:xfrm>
            <a:off x="7560320" y="3285158"/>
            <a:ext cx="364959" cy="364958"/>
          </a:xfrm>
          <a:prstGeom prst="ellipse">
            <a:avLst/>
          </a:prstGeom>
          <a:solidFill>
            <a:srgbClr val="D1171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 name="Google Shape;263;p8"/>
          <p:cNvSpPr/>
          <p:nvPr/>
        </p:nvSpPr>
        <p:spPr>
          <a:xfrm>
            <a:off x="6622459" y="3258171"/>
            <a:ext cx="364959" cy="364958"/>
          </a:xfrm>
          <a:prstGeom prst="ellipse">
            <a:avLst/>
          </a:prstGeom>
          <a:solidFill>
            <a:srgbClr val="A3B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4" name="Google Shape;264;p8" descr="Logotipo&#10;&#10;Descripción generada automáticamente"/>
          <p:cNvPicPr preferRelativeResize="0"/>
          <p:nvPr/>
        </p:nvPicPr>
        <p:blipFill rotWithShape="1">
          <a:blip r:embed="rId9">
            <a:alphaModFix/>
          </a:blip>
          <a:srcRect t="34662" r="41533" b="4105"/>
          <a:stretch/>
        </p:blipFill>
        <p:spPr>
          <a:xfrm>
            <a:off x="10699302" y="2910250"/>
            <a:ext cx="704536" cy="769853"/>
          </a:xfrm>
          <a:prstGeom prst="rect">
            <a:avLst/>
          </a:prstGeom>
          <a:noFill/>
          <a:ln>
            <a:noFill/>
          </a:ln>
        </p:spPr>
      </p:pic>
      <p:sp>
        <p:nvSpPr>
          <p:cNvPr id="265" name="Google Shape;265;p8"/>
          <p:cNvSpPr txBox="1"/>
          <p:nvPr/>
        </p:nvSpPr>
        <p:spPr>
          <a:xfrm>
            <a:off x="4743031" y="2276026"/>
            <a:ext cx="11502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MX" sz="1200" b="1" i="0" u="none" strike="noStrike" cap="none">
                <a:solidFill>
                  <a:schemeClr val="dk1"/>
                </a:solidFill>
                <a:latin typeface="Calibri"/>
                <a:ea typeface="Calibri"/>
                <a:cs typeface="Calibri"/>
                <a:sym typeface="Calibri"/>
              </a:rPr>
              <a:t>Nov. 2014</a:t>
            </a:r>
            <a:endParaRPr sz="1400"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1000"/>
              <a:buFont typeface="Arial"/>
              <a:buNone/>
            </a:pPr>
            <a:r>
              <a:rPr lang="es-MX" sz="1000">
                <a:solidFill>
                  <a:schemeClr val="dk1"/>
                </a:solidFill>
                <a:latin typeface="Calibri"/>
                <a:ea typeface="Calibri"/>
                <a:cs typeface="Calibri"/>
                <a:sym typeface="Calibri"/>
              </a:rPr>
              <a:t>First Edition</a:t>
            </a:r>
            <a:endParaRPr sz="1000">
              <a:solidFill>
                <a:schemeClr val="dk1"/>
              </a:solidFill>
              <a:latin typeface="Calibri"/>
              <a:ea typeface="Calibri"/>
              <a:cs typeface="Calibri"/>
              <a:sym typeface="Calibri"/>
            </a:endParaRPr>
          </a:p>
        </p:txBody>
      </p:sp>
      <p:pic>
        <p:nvPicPr>
          <p:cNvPr id="266" name="Google Shape;266;p8" descr="Imagen que contiene Forma&#10;&#10;Descripción generada automáticamente"/>
          <p:cNvPicPr preferRelativeResize="0"/>
          <p:nvPr/>
        </p:nvPicPr>
        <p:blipFill rotWithShape="1">
          <a:blip r:embed="rId10">
            <a:alphaModFix/>
          </a:blip>
          <a:srcRect/>
          <a:stretch/>
        </p:blipFill>
        <p:spPr>
          <a:xfrm>
            <a:off x="4811491" y="1911539"/>
            <a:ext cx="724459" cy="351576"/>
          </a:xfrm>
          <a:prstGeom prst="rect">
            <a:avLst/>
          </a:prstGeom>
          <a:noFill/>
          <a:ln>
            <a:noFill/>
          </a:ln>
        </p:spPr>
      </p:pic>
      <p:pic>
        <p:nvPicPr>
          <p:cNvPr id="267" name="Google Shape;267;p8" descr="Logotipo, nombre de la empresa&#10;&#10;Descripción generada automáticamente"/>
          <p:cNvPicPr preferRelativeResize="0"/>
          <p:nvPr/>
        </p:nvPicPr>
        <p:blipFill rotWithShape="1">
          <a:blip r:embed="rId11">
            <a:alphaModFix/>
          </a:blip>
          <a:srcRect/>
          <a:stretch/>
        </p:blipFill>
        <p:spPr>
          <a:xfrm>
            <a:off x="7754775" y="5041738"/>
            <a:ext cx="967891" cy="862382"/>
          </a:xfrm>
          <a:prstGeom prst="rect">
            <a:avLst/>
          </a:prstGeom>
          <a:noFill/>
          <a:ln>
            <a:noFill/>
          </a:ln>
        </p:spPr>
      </p:pic>
      <p:sp>
        <p:nvSpPr>
          <p:cNvPr id="2" name="Google Shape;245;p8">
            <a:extLst>
              <a:ext uri="{FF2B5EF4-FFF2-40B4-BE49-F238E27FC236}">
                <a16:creationId xmlns:a16="http://schemas.microsoft.com/office/drawing/2014/main" id="{1383B9B9-074D-43FC-0951-21C9E4ABB2E2}"/>
              </a:ext>
            </a:extLst>
          </p:cNvPr>
          <p:cNvSpPr txBox="1"/>
          <p:nvPr/>
        </p:nvSpPr>
        <p:spPr>
          <a:xfrm>
            <a:off x="9207235" y="4054093"/>
            <a:ext cx="1150084"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dirty="0">
                <a:solidFill>
                  <a:schemeClr val="dk1"/>
                </a:solidFill>
                <a:latin typeface="Calibri"/>
                <a:ea typeface="Calibri"/>
                <a:cs typeface="Calibri"/>
                <a:sym typeface="Calibri"/>
              </a:rPr>
              <a:t>June 2023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dirty="0">
                <a:solidFill>
                  <a:schemeClr val="dk1"/>
                </a:solidFill>
                <a:latin typeface="Calibri"/>
                <a:ea typeface="Calibri"/>
                <a:cs typeface="Calibri"/>
                <a:sym typeface="Calibri"/>
              </a:rPr>
              <a:t>First Edition</a:t>
            </a:r>
            <a:endParaRPr sz="1400" b="0" i="0" u="none" strike="noStrike" cap="none" dirty="0">
              <a:solidFill>
                <a:srgbClr val="000000"/>
              </a:solidFill>
              <a:latin typeface="Arial"/>
              <a:ea typeface="Arial"/>
              <a:cs typeface="Arial"/>
              <a:sym typeface="Arial"/>
            </a:endParaRPr>
          </a:p>
        </p:txBody>
      </p:sp>
      <p:pic>
        <p:nvPicPr>
          <p:cNvPr id="3" name="Imagen 2">
            <a:extLst>
              <a:ext uri="{FF2B5EF4-FFF2-40B4-BE49-F238E27FC236}">
                <a16:creationId xmlns:a16="http://schemas.microsoft.com/office/drawing/2014/main" id="{8477D73B-3891-0A02-8164-F3F305A03F70}"/>
              </a:ext>
            </a:extLst>
          </p:cNvPr>
          <p:cNvPicPr>
            <a:picLocks noChangeAspect="1"/>
          </p:cNvPicPr>
          <p:nvPr/>
        </p:nvPicPr>
        <p:blipFill>
          <a:blip r:embed="rId12"/>
          <a:stretch>
            <a:fillRect/>
          </a:stretch>
        </p:blipFill>
        <p:spPr>
          <a:xfrm>
            <a:off x="9207235" y="4524522"/>
            <a:ext cx="1212661" cy="459163"/>
          </a:xfrm>
          <a:prstGeom prst="rect">
            <a:avLst/>
          </a:prstGeom>
        </p:spPr>
      </p:pic>
      <p:sp>
        <p:nvSpPr>
          <p:cNvPr id="6" name="Google Shape;261;p8">
            <a:extLst>
              <a:ext uri="{FF2B5EF4-FFF2-40B4-BE49-F238E27FC236}">
                <a16:creationId xmlns:a16="http://schemas.microsoft.com/office/drawing/2014/main" id="{5B688873-8AE7-5C37-0ABB-08A4E48507C9}"/>
              </a:ext>
            </a:extLst>
          </p:cNvPr>
          <p:cNvSpPr/>
          <p:nvPr/>
        </p:nvSpPr>
        <p:spPr>
          <a:xfrm>
            <a:off x="8880779" y="3294461"/>
            <a:ext cx="364959" cy="364958"/>
          </a:xfrm>
          <a:prstGeom prst="ellipse">
            <a:avLst/>
          </a:prstGeom>
          <a:solidFill>
            <a:srgbClr val="4D5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9"/>
          <p:cNvSpPr txBox="1"/>
          <p:nvPr/>
        </p:nvSpPr>
        <p:spPr>
          <a:xfrm>
            <a:off x="838200" y="521417"/>
            <a:ext cx="10515600" cy="99719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B1038"/>
              </a:buClr>
              <a:buSzPts val="3200"/>
              <a:buFont typeface="Arial Rounded"/>
              <a:buNone/>
            </a:pPr>
            <a:r>
              <a:rPr lang="es-MX" sz="3200" b="1">
                <a:solidFill>
                  <a:srgbClr val="0B1038"/>
                </a:solidFill>
                <a:latin typeface="Arial Rounded"/>
                <a:ea typeface="Arial Rounded"/>
                <a:cs typeface="Arial Rounded"/>
                <a:sym typeface="Arial Rounded"/>
              </a:rPr>
              <a:t>BOARD</a:t>
            </a:r>
            <a:endParaRPr sz="1400" b="0" i="0" u="none" strike="noStrike" cap="none">
              <a:solidFill>
                <a:srgbClr val="000000"/>
              </a:solidFill>
              <a:latin typeface="Arial"/>
              <a:ea typeface="Arial"/>
              <a:cs typeface="Arial"/>
              <a:sym typeface="Arial"/>
            </a:endParaRPr>
          </a:p>
        </p:txBody>
      </p:sp>
      <p:sp>
        <p:nvSpPr>
          <p:cNvPr id="273" name="Google Shape;273;p9"/>
          <p:cNvSpPr/>
          <p:nvPr/>
        </p:nvSpPr>
        <p:spPr>
          <a:xfrm rot="5400000" flipH="1">
            <a:off x="300167" y="368488"/>
            <a:ext cx="155838" cy="756172"/>
          </a:xfrm>
          <a:prstGeom prst="round2SameRect">
            <a:avLst>
              <a:gd name="adj1" fmla="val 50000"/>
              <a:gd name="adj2" fmla="val 0"/>
            </a:avLst>
          </a:prstGeom>
          <a:solidFill>
            <a:srgbClr val="CD17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5" name="Grupo 34">
            <a:extLst>
              <a:ext uri="{FF2B5EF4-FFF2-40B4-BE49-F238E27FC236}">
                <a16:creationId xmlns:a16="http://schemas.microsoft.com/office/drawing/2014/main" id="{C6FC4701-37D3-C321-BED2-E988EB5C9953}"/>
              </a:ext>
            </a:extLst>
          </p:cNvPr>
          <p:cNvGrpSpPr/>
          <p:nvPr/>
        </p:nvGrpSpPr>
        <p:grpSpPr>
          <a:xfrm>
            <a:off x="1421130" y="1690188"/>
            <a:ext cx="9197340" cy="3913392"/>
            <a:chOff x="1238250" y="1575888"/>
            <a:chExt cx="9197340" cy="3913392"/>
          </a:xfrm>
        </p:grpSpPr>
        <p:pic>
          <p:nvPicPr>
            <p:cNvPr id="12" name="Picture 17">
              <a:extLst>
                <a:ext uri="{FF2B5EF4-FFF2-40B4-BE49-F238E27FC236}">
                  <a16:creationId xmlns:a16="http://schemas.microsoft.com/office/drawing/2014/main" id="{24FC4946-7B94-5203-0C75-E4FDA41BB6C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422240" y="3756651"/>
              <a:ext cx="1648914" cy="708597"/>
            </a:xfrm>
            <a:prstGeom prst="rect">
              <a:avLst/>
            </a:prstGeom>
          </p:spPr>
        </p:pic>
        <p:pic>
          <p:nvPicPr>
            <p:cNvPr id="18" name="Imagen 17">
              <a:extLst>
                <a:ext uri="{FF2B5EF4-FFF2-40B4-BE49-F238E27FC236}">
                  <a16:creationId xmlns:a16="http://schemas.microsoft.com/office/drawing/2014/main" id="{F24C8CDA-9B19-23D6-C296-FDF2867646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575888"/>
              <a:ext cx="1702334" cy="985237"/>
            </a:xfrm>
            <a:prstGeom prst="rect">
              <a:avLst/>
            </a:prstGeom>
          </p:spPr>
        </p:pic>
        <p:pic>
          <p:nvPicPr>
            <p:cNvPr id="20" name="Imagen 19">
              <a:extLst>
                <a:ext uri="{FF2B5EF4-FFF2-40B4-BE49-F238E27FC236}">
                  <a16:creationId xmlns:a16="http://schemas.microsoft.com/office/drawing/2014/main" id="{8B095EA5-67DA-7502-F99E-BF67DAA964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301"/>
            <a:stretch/>
          </p:blipFill>
          <p:spPr>
            <a:xfrm>
              <a:off x="3720936" y="2457485"/>
              <a:ext cx="1994155" cy="971515"/>
            </a:xfrm>
            <a:prstGeom prst="rect">
              <a:avLst/>
            </a:prstGeom>
          </p:spPr>
        </p:pic>
        <p:pic>
          <p:nvPicPr>
            <p:cNvPr id="21" name="Imagen 20">
              <a:extLst>
                <a:ext uri="{FF2B5EF4-FFF2-40B4-BE49-F238E27FC236}">
                  <a16:creationId xmlns:a16="http://schemas.microsoft.com/office/drawing/2014/main" id="{9BBE6CFD-4786-852E-2301-426AD09376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7827" y="3571418"/>
              <a:ext cx="1161139" cy="867119"/>
            </a:xfrm>
            <a:prstGeom prst="rect">
              <a:avLst/>
            </a:prstGeom>
          </p:spPr>
        </p:pic>
        <p:pic>
          <p:nvPicPr>
            <p:cNvPr id="22" name="Picture 4" descr="Image result for tec de monterrey logo">
              <a:extLst>
                <a:ext uri="{FF2B5EF4-FFF2-40B4-BE49-F238E27FC236}">
                  <a16:creationId xmlns:a16="http://schemas.microsoft.com/office/drawing/2014/main" id="{8A30B70C-B496-6E75-EB06-DD3F18B9D5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6233" y="3874796"/>
              <a:ext cx="1655859" cy="403499"/>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a:extLst>
                <a:ext uri="{FF2B5EF4-FFF2-40B4-BE49-F238E27FC236}">
                  <a16:creationId xmlns:a16="http://schemas.microsoft.com/office/drawing/2014/main" id="{4FB1C8CB-B7A1-B471-5AA1-AFC272505F01}"/>
                </a:ext>
              </a:extLst>
            </p:cNvPr>
            <p:cNvPicPr>
              <a:picLocks noChangeAspect="1"/>
            </p:cNvPicPr>
            <p:nvPr/>
          </p:nvPicPr>
          <p:blipFill>
            <a:blip r:embed="rId8"/>
            <a:stretch>
              <a:fillRect/>
            </a:stretch>
          </p:blipFill>
          <p:spPr>
            <a:xfrm>
              <a:off x="3491050" y="1920546"/>
              <a:ext cx="2007108" cy="295923"/>
            </a:xfrm>
            <a:prstGeom prst="rect">
              <a:avLst/>
            </a:prstGeom>
          </p:spPr>
        </p:pic>
        <p:pic>
          <p:nvPicPr>
            <p:cNvPr id="24" name="Imagen 23" descr="Imagen que contiene reloj&#10;&#10;Descripción generada automáticamente">
              <a:extLst>
                <a:ext uri="{FF2B5EF4-FFF2-40B4-BE49-F238E27FC236}">
                  <a16:creationId xmlns:a16="http://schemas.microsoft.com/office/drawing/2014/main" id="{06BB6037-CDC5-B58B-49BE-91C79BC8AC34}"/>
                </a:ext>
              </a:extLst>
            </p:cNvPr>
            <p:cNvPicPr>
              <a:picLocks noChangeAspect="1"/>
            </p:cNvPicPr>
            <p:nvPr/>
          </p:nvPicPr>
          <p:blipFill>
            <a:blip r:embed="rId9"/>
            <a:stretch>
              <a:fillRect/>
            </a:stretch>
          </p:blipFill>
          <p:spPr>
            <a:xfrm>
              <a:off x="8540028" y="1813934"/>
              <a:ext cx="1626456" cy="448701"/>
            </a:xfrm>
            <a:prstGeom prst="rect">
              <a:avLst/>
            </a:prstGeom>
          </p:spPr>
        </p:pic>
        <p:pic>
          <p:nvPicPr>
            <p:cNvPr id="25" name="Picture 6" descr="Bienvenidos a la Universidad de Monterrey | UDEM">
              <a:extLst>
                <a:ext uri="{FF2B5EF4-FFF2-40B4-BE49-F238E27FC236}">
                  <a16:creationId xmlns:a16="http://schemas.microsoft.com/office/drawing/2014/main" id="{16060689-D9FD-FB31-88DC-024CD52CF42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2763" t="32013" r="22764" b="28403"/>
            <a:stretch/>
          </p:blipFill>
          <p:spPr bwMode="auto">
            <a:xfrm>
              <a:off x="1582665" y="4885931"/>
              <a:ext cx="1246301" cy="5591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YAZAKI | Nuestros clientes | Grupo SSC">
              <a:extLst>
                <a:ext uri="{FF2B5EF4-FFF2-40B4-BE49-F238E27FC236}">
                  <a16:creationId xmlns:a16="http://schemas.microsoft.com/office/drawing/2014/main" id="{2F87640F-FE06-01C2-6C5C-757DD8F7582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2837" b="37154"/>
            <a:stretch/>
          </p:blipFill>
          <p:spPr bwMode="auto">
            <a:xfrm>
              <a:off x="8423544" y="4930169"/>
              <a:ext cx="2012046" cy="55911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iakable, S.A. de C.V.">
              <a:extLst>
                <a:ext uri="{FF2B5EF4-FFF2-40B4-BE49-F238E27FC236}">
                  <a16:creationId xmlns:a16="http://schemas.microsoft.com/office/drawing/2014/main" id="{04DD63CB-6C52-83E4-72C1-E110314687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20936" y="4967112"/>
              <a:ext cx="1815393" cy="364014"/>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n 27">
              <a:extLst>
                <a:ext uri="{FF2B5EF4-FFF2-40B4-BE49-F238E27FC236}">
                  <a16:creationId xmlns:a16="http://schemas.microsoft.com/office/drawing/2014/main" id="{9191284C-8E72-9A80-E6A9-FF2DFC431C22}"/>
                </a:ext>
              </a:extLst>
            </p:cNvPr>
            <p:cNvPicPr>
              <a:picLocks noChangeAspect="1"/>
            </p:cNvPicPr>
            <p:nvPr/>
          </p:nvPicPr>
          <p:blipFill>
            <a:blip r:embed="rId13"/>
            <a:stretch>
              <a:fillRect/>
            </a:stretch>
          </p:blipFill>
          <p:spPr>
            <a:xfrm>
              <a:off x="1238250" y="2766428"/>
              <a:ext cx="2123319" cy="481523"/>
            </a:xfrm>
            <a:prstGeom prst="rect">
              <a:avLst/>
            </a:prstGeom>
          </p:spPr>
        </p:pic>
        <p:pic>
          <p:nvPicPr>
            <p:cNvPr id="29" name="Imagen 28">
              <a:extLst>
                <a:ext uri="{FF2B5EF4-FFF2-40B4-BE49-F238E27FC236}">
                  <a16:creationId xmlns:a16="http://schemas.microsoft.com/office/drawing/2014/main" id="{AA1FEF35-41B9-5FB2-83C0-C031629FEB2F}"/>
                </a:ext>
              </a:extLst>
            </p:cNvPr>
            <p:cNvPicPr>
              <a:picLocks noChangeAspect="1"/>
            </p:cNvPicPr>
            <p:nvPr/>
          </p:nvPicPr>
          <p:blipFill>
            <a:blip r:embed="rId14"/>
            <a:stretch>
              <a:fillRect/>
            </a:stretch>
          </p:blipFill>
          <p:spPr>
            <a:xfrm>
              <a:off x="8244782" y="2633522"/>
              <a:ext cx="1994155" cy="747333"/>
            </a:xfrm>
            <a:prstGeom prst="rect">
              <a:avLst/>
            </a:prstGeom>
          </p:spPr>
        </p:pic>
        <p:pic>
          <p:nvPicPr>
            <p:cNvPr id="30" name="Imagen 29">
              <a:extLst>
                <a:ext uri="{FF2B5EF4-FFF2-40B4-BE49-F238E27FC236}">
                  <a16:creationId xmlns:a16="http://schemas.microsoft.com/office/drawing/2014/main" id="{E640D5B1-9006-9A36-D0AF-6DCCA0F1158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21980" y="2685018"/>
              <a:ext cx="1650373" cy="743982"/>
            </a:xfrm>
            <a:prstGeom prst="rect">
              <a:avLst/>
            </a:prstGeom>
          </p:spPr>
        </p:pic>
        <p:pic>
          <p:nvPicPr>
            <p:cNvPr id="31" name="Imagen 30">
              <a:extLst>
                <a:ext uri="{FF2B5EF4-FFF2-40B4-BE49-F238E27FC236}">
                  <a16:creationId xmlns:a16="http://schemas.microsoft.com/office/drawing/2014/main" id="{4BA9411C-0016-2F15-BD13-A0CD9BE64DF1}"/>
                </a:ext>
              </a:extLst>
            </p:cNvPr>
            <p:cNvPicPr>
              <a:picLocks noChangeAspect="1"/>
            </p:cNvPicPr>
            <p:nvPr/>
          </p:nvPicPr>
          <p:blipFill rotWithShape="1">
            <a:blip r:embed="rId16">
              <a:extLst>
                <a:ext uri="{28A0092B-C50C-407E-A947-70E740481C1C}">
                  <a14:useLocalDpi xmlns:a14="http://schemas.microsoft.com/office/drawing/2010/main" val="0"/>
                </a:ext>
              </a:extLst>
            </a:blip>
            <a:srcRect l="27141" t="32955" r="27034" b="32090"/>
            <a:stretch/>
          </p:blipFill>
          <p:spPr>
            <a:xfrm>
              <a:off x="6111266" y="3874796"/>
              <a:ext cx="1671800" cy="590452"/>
            </a:xfrm>
            <a:prstGeom prst="rect">
              <a:avLst/>
            </a:prstGeom>
          </p:spPr>
        </p:pic>
        <p:pic>
          <p:nvPicPr>
            <p:cNvPr id="32" name="Imagen 31">
              <a:extLst>
                <a:ext uri="{FF2B5EF4-FFF2-40B4-BE49-F238E27FC236}">
                  <a16:creationId xmlns:a16="http://schemas.microsoft.com/office/drawing/2014/main" id="{2B4ACC6D-7630-2E33-AE0D-31EC49C0FF48}"/>
                </a:ext>
              </a:extLst>
            </p:cNvPr>
            <p:cNvPicPr>
              <a:picLocks noChangeAspect="1"/>
            </p:cNvPicPr>
            <p:nvPr/>
          </p:nvPicPr>
          <p:blipFill rotWithShape="1">
            <a:blip r:embed="rId17">
              <a:extLst>
                <a:ext uri="{28A0092B-C50C-407E-A947-70E740481C1C}">
                  <a14:useLocalDpi xmlns:a14="http://schemas.microsoft.com/office/drawing/2010/main" val="0"/>
                </a:ext>
              </a:extLst>
            </a:blip>
            <a:srcRect l="24387" t="25542" r="25000" b="28732"/>
            <a:stretch/>
          </p:blipFill>
          <p:spPr>
            <a:xfrm>
              <a:off x="6417412" y="4882202"/>
              <a:ext cx="1418342" cy="593292"/>
            </a:xfrm>
            <a:prstGeom prst="rect">
              <a:avLst/>
            </a:prstGeom>
          </p:spPr>
        </p:pic>
        <p:pic>
          <p:nvPicPr>
            <p:cNvPr id="33" name="Imagen 32">
              <a:extLst>
                <a:ext uri="{FF2B5EF4-FFF2-40B4-BE49-F238E27FC236}">
                  <a16:creationId xmlns:a16="http://schemas.microsoft.com/office/drawing/2014/main" id="{88C4525F-2DAC-5693-2C1A-92648027C658}"/>
                </a:ext>
              </a:extLst>
            </p:cNvPr>
            <p:cNvPicPr>
              <a:picLocks noChangeAspect="1"/>
            </p:cNvPicPr>
            <p:nvPr/>
          </p:nvPicPr>
          <p:blipFill rotWithShape="1">
            <a:blip r:embed="rId18">
              <a:extLst>
                <a:ext uri="{28A0092B-C50C-407E-A947-70E740481C1C}">
                  <a14:useLocalDpi xmlns:a14="http://schemas.microsoft.com/office/drawing/2010/main" val="0"/>
                </a:ext>
              </a:extLst>
            </a:blip>
            <a:srcRect l="26848" t="28000" r="27000" b="25660"/>
            <a:stretch/>
          </p:blipFill>
          <p:spPr>
            <a:xfrm>
              <a:off x="1415866" y="1657524"/>
              <a:ext cx="1768085" cy="821966"/>
            </a:xfrm>
            <a:prstGeom prst="rect">
              <a:avLst/>
            </a:prstGeom>
          </p:spPr>
        </p:pic>
      </p:gr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TotalTime>
  <Words>1677</Words>
  <Application>Microsoft Macintosh PowerPoint</Application>
  <PresentationFormat>Panorámica</PresentationFormat>
  <Paragraphs>440</Paragraphs>
  <Slides>20</Slides>
  <Notes>20</Notes>
  <HiddenSlides>3</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20</vt:i4>
      </vt:variant>
    </vt:vector>
  </HeadingPairs>
  <TitlesOfParts>
    <vt:vector size="29" baseType="lpstr">
      <vt:lpstr>Arial Narrow</vt:lpstr>
      <vt:lpstr>Trebuchet MS</vt:lpstr>
      <vt:lpstr>Calibri</vt:lpstr>
      <vt:lpstr>Wingdings</vt:lpstr>
      <vt:lpstr>Arial Rounded</vt:lpstr>
      <vt:lpstr>Arial</vt:lpstr>
      <vt:lpstr>Biome Light</vt:lpstr>
      <vt:lpstr>Noto Sans Symbols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Karina Tapia</dc:creator>
  <cp:lastModifiedBy>KARINA TAPIA</cp:lastModifiedBy>
  <cp:revision>25</cp:revision>
  <dcterms:created xsi:type="dcterms:W3CDTF">2021-02-03T15:02:19Z</dcterms:created>
  <dcterms:modified xsi:type="dcterms:W3CDTF">2026-01-30T21:16:10Z</dcterms:modified>
</cp:coreProperties>
</file>